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62" r:id="rId6"/>
    <p:sldId id="261" r:id="rId7"/>
    <p:sldId id="260" r:id="rId8"/>
    <p:sldId id="259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4A4491-0495-4099-BE9C-62F971DF0253}" v="17" dt="2024-11-04T15:23:01.8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KILTS" userId="45d87395-2b9f-4fb8-9a25-d54cf01d2fb2" providerId="ADAL" clId="{D621EF35-9BC5-42D8-9385-55EFF22FB259}"/>
    <pc:docChg chg="custSel addSld modSld">
      <pc:chgData name="MICHAEL KILTS" userId="45d87395-2b9f-4fb8-9a25-d54cf01d2fb2" providerId="ADAL" clId="{D621EF35-9BC5-42D8-9385-55EFF22FB259}" dt="2024-09-30T18:40:56.741" v="1646" actId="20577"/>
      <pc:docMkLst>
        <pc:docMk/>
      </pc:docMkLst>
      <pc:sldChg chg="addSp modSp mod">
        <pc:chgData name="MICHAEL KILTS" userId="45d87395-2b9f-4fb8-9a25-d54cf01d2fb2" providerId="ADAL" clId="{D621EF35-9BC5-42D8-9385-55EFF22FB259}" dt="2024-09-30T18:03:50.704" v="142" actId="20577"/>
        <pc:sldMkLst>
          <pc:docMk/>
          <pc:sldMk cId="1021106910" sldId="256"/>
        </pc:sldMkLst>
        <pc:spChg chg="mod">
          <ac:chgData name="MICHAEL KILTS" userId="45d87395-2b9f-4fb8-9a25-d54cf01d2fb2" providerId="ADAL" clId="{D621EF35-9BC5-42D8-9385-55EFF22FB259}" dt="2024-09-30T18:03:50.704" v="142" actId="20577"/>
          <ac:spMkLst>
            <pc:docMk/>
            <pc:sldMk cId="1021106910" sldId="256"/>
            <ac:spMk id="3" creationId="{206CEF24-D361-4B5E-098F-9E0FD34D4C74}"/>
          </ac:spMkLst>
        </pc:spChg>
        <pc:picChg chg="add mod">
          <ac:chgData name="MICHAEL KILTS" userId="45d87395-2b9f-4fb8-9a25-d54cf01d2fb2" providerId="ADAL" clId="{D621EF35-9BC5-42D8-9385-55EFF22FB259}" dt="2024-09-30T18:02:45.742" v="1" actId="1076"/>
          <ac:picMkLst>
            <pc:docMk/>
            <pc:sldMk cId="1021106910" sldId="256"/>
            <ac:picMk id="4" creationId="{7AE3F0E3-6B58-C292-0BEF-8306EA61FF26}"/>
          </ac:picMkLst>
        </pc:picChg>
      </pc:sldChg>
      <pc:sldChg chg="addSp delSp modSp new mod">
        <pc:chgData name="MICHAEL KILTS" userId="45d87395-2b9f-4fb8-9a25-d54cf01d2fb2" providerId="ADAL" clId="{D621EF35-9BC5-42D8-9385-55EFF22FB259}" dt="2024-09-30T18:21:05.963" v="622" actId="20577"/>
        <pc:sldMkLst>
          <pc:docMk/>
          <pc:sldMk cId="913136476" sldId="257"/>
        </pc:sldMkLst>
        <pc:spChg chg="mod">
          <ac:chgData name="MICHAEL KILTS" userId="45d87395-2b9f-4fb8-9a25-d54cf01d2fb2" providerId="ADAL" clId="{D621EF35-9BC5-42D8-9385-55EFF22FB259}" dt="2024-09-30T18:20:49.641" v="607" actId="122"/>
          <ac:spMkLst>
            <pc:docMk/>
            <pc:sldMk cId="913136476" sldId="257"/>
            <ac:spMk id="2" creationId="{C0418B30-2ABB-F42D-7E06-CB8F5DEE37FD}"/>
          </ac:spMkLst>
        </pc:spChg>
        <pc:spChg chg="add del mod">
          <ac:chgData name="MICHAEL KILTS" userId="45d87395-2b9f-4fb8-9a25-d54cf01d2fb2" providerId="ADAL" clId="{D621EF35-9BC5-42D8-9385-55EFF22FB259}" dt="2024-09-30T18:21:05.963" v="622" actId="20577"/>
          <ac:spMkLst>
            <pc:docMk/>
            <pc:sldMk cId="913136476" sldId="257"/>
            <ac:spMk id="3" creationId="{82DB6524-EAF7-15C4-A660-C45D782CBEE0}"/>
          </ac:spMkLst>
        </pc:spChg>
        <pc:spChg chg="add del mod">
          <ac:chgData name="MICHAEL KILTS" userId="45d87395-2b9f-4fb8-9a25-d54cf01d2fb2" providerId="ADAL" clId="{D621EF35-9BC5-42D8-9385-55EFF22FB259}" dt="2024-09-30T18:11:04.439" v="548" actId="21"/>
          <ac:spMkLst>
            <pc:docMk/>
            <pc:sldMk cId="913136476" sldId="257"/>
            <ac:spMk id="4" creationId="{1705E948-D42A-5300-566C-B84D65168379}"/>
          </ac:spMkLst>
        </pc:spChg>
        <pc:spChg chg="add del mod">
          <ac:chgData name="MICHAEL KILTS" userId="45d87395-2b9f-4fb8-9a25-d54cf01d2fb2" providerId="ADAL" clId="{D621EF35-9BC5-42D8-9385-55EFF22FB259}" dt="2024-09-30T18:11:08.705" v="550" actId="21"/>
          <ac:spMkLst>
            <pc:docMk/>
            <pc:sldMk cId="913136476" sldId="257"/>
            <ac:spMk id="5" creationId="{8E0B747D-F5C5-C85F-4873-6CF13CE882AB}"/>
          </ac:spMkLst>
        </pc:spChg>
        <pc:picChg chg="add mod">
          <ac:chgData name="MICHAEL KILTS" userId="45d87395-2b9f-4fb8-9a25-d54cf01d2fb2" providerId="ADAL" clId="{D621EF35-9BC5-42D8-9385-55EFF22FB259}" dt="2024-09-30T18:11:58.252" v="563" actId="1076"/>
          <ac:picMkLst>
            <pc:docMk/>
            <pc:sldMk cId="913136476" sldId="257"/>
            <ac:picMk id="6" creationId="{038730AA-5971-8375-F0D4-0CE55410F00C}"/>
          </ac:picMkLst>
        </pc:picChg>
        <pc:picChg chg="add del mod">
          <ac:chgData name="MICHAEL KILTS" userId="45d87395-2b9f-4fb8-9a25-d54cf01d2fb2" providerId="ADAL" clId="{D621EF35-9BC5-42D8-9385-55EFF22FB259}" dt="2024-09-30T18:11:21.142" v="560"/>
          <ac:picMkLst>
            <pc:docMk/>
            <pc:sldMk cId="913136476" sldId="257"/>
            <ac:picMk id="1026" creationId="{DD8E62B9-DCF9-81AC-DD4B-FAB94DE5005D}"/>
          </ac:picMkLst>
        </pc:picChg>
      </pc:sldChg>
      <pc:sldChg chg="addSp delSp modSp new mod">
        <pc:chgData name="MICHAEL KILTS" userId="45d87395-2b9f-4fb8-9a25-d54cf01d2fb2" providerId="ADAL" clId="{D621EF35-9BC5-42D8-9385-55EFF22FB259}" dt="2024-09-30T18:33:52.766" v="1100" actId="20577"/>
        <pc:sldMkLst>
          <pc:docMk/>
          <pc:sldMk cId="2184488281" sldId="258"/>
        </pc:sldMkLst>
        <pc:spChg chg="mod">
          <ac:chgData name="MICHAEL KILTS" userId="45d87395-2b9f-4fb8-9a25-d54cf01d2fb2" providerId="ADAL" clId="{D621EF35-9BC5-42D8-9385-55EFF22FB259}" dt="2024-09-30T18:23:20.031" v="699" actId="404"/>
          <ac:spMkLst>
            <pc:docMk/>
            <pc:sldMk cId="2184488281" sldId="258"/>
            <ac:spMk id="2" creationId="{ED85E806-4785-05A0-A635-D7FCF668ADDE}"/>
          </ac:spMkLst>
        </pc:spChg>
        <pc:spChg chg="del mod">
          <ac:chgData name="MICHAEL KILTS" userId="45d87395-2b9f-4fb8-9a25-d54cf01d2fb2" providerId="ADAL" clId="{D621EF35-9BC5-42D8-9385-55EFF22FB259}" dt="2024-09-30T18:30:51.110" v="701"/>
          <ac:spMkLst>
            <pc:docMk/>
            <pc:sldMk cId="2184488281" sldId="258"/>
            <ac:spMk id="3" creationId="{0973D8B5-541A-267C-9B68-B7F55DB73E00}"/>
          </ac:spMkLst>
        </pc:spChg>
        <pc:spChg chg="add mod">
          <ac:chgData name="MICHAEL KILTS" userId="45d87395-2b9f-4fb8-9a25-d54cf01d2fb2" providerId="ADAL" clId="{D621EF35-9BC5-42D8-9385-55EFF22FB259}" dt="2024-09-30T18:31:59.548" v="900" actId="20577"/>
          <ac:spMkLst>
            <pc:docMk/>
            <pc:sldMk cId="2184488281" sldId="258"/>
            <ac:spMk id="5" creationId="{3A3DCA09-95CA-6A58-4597-F67CCB7A6C74}"/>
          </ac:spMkLst>
        </pc:spChg>
        <pc:spChg chg="add mod">
          <ac:chgData name="MICHAEL KILTS" userId="45d87395-2b9f-4fb8-9a25-d54cf01d2fb2" providerId="ADAL" clId="{D621EF35-9BC5-42D8-9385-55EFF22FB259}" dt="2024-09-30T18:33:52.766" v="1100" actId="20577"/>
          <ac:spMkLst>
            <pc:docMk/>
            <pc:sldMk cId="2184488281" sldId="258"/>
            <ac:spMk id="7" creationId="{EB5FB85C-856C-BDD6-D27D-D761D218B8FA}"/>
          </ac:spMkLst>
        </pc:spChg>
        <pc:picChg chg="add mod">
          <ac:chgData name="MICHAEL KILTS" userId="45d87395-2b9f-4fb8-9a25-d54cf01d2fb2" providerId="ADAL" clId="{D621EF35-9BC5-42D8-9385-55EFF22FB259}" dt="2024-09-30T18:32:57.684" v="903" actId="14100"/>
          <ac:picMkLst>
            <pc:docMk/>
            <pc:sldMk cId="2184488281" sldId="258"/>
            <ac:picMk id="4" creationId="{9FBCB055-3220-D9F2-0DFB-D3546AF47486}"/>
          </ac:picMkLst>
        </pc:picChg>
        <pc:picChg chg="add mod">
          <ac:chgData name="MICHAEL KILTS" userId="45d87395-2b9f-4fb8-9a25-d54cf01d2fb2" providerId="ADAL" clId="{D621EF35-9BC5-42D8-9385-55EFF22FB259}" dt="2024-09-30T18:32:48.657" v="902" actId="14100"/>
          <ac:picMkLst>
            <pc:docMk/>
            <pc:sldMk cId="2184488281" sldId="258"/>
            <ac:picMk id="6" creationId="{5A7357F1-904F-78CA-A62C-A8C1257487EA}"/>
          </ac:picMkLst>
        </pc:picChg>
      </pc:sldChg>
      <pc:sldChg chg="addSp delSp modSp new mod">
        <pc:chgData name="MICHAEL KILTS" userId="45d87395-2b9f-4fb8-9a25-d54cf01d2fb2" providerId="ADAL" clId="{D621EF35-9BC5-42D8-9385-55EFF22FB259}" dt="2024-09-30T18:40:56.741" v="1646" actId="20577"/>
        <pc:sldMkLst>
          <pc:docMk/>
          <pc:sldMk cId="3931216353" sldId="259"/>
        </pc:sldMkLst>
        <pc:spChg chg="mod">
          <ac:chgData name="MICHAEL KILTS" userId="45d87395-2b9f-4fb8-9a25-d54cf01d2fb2" providerId="ADAL" clId="{D621EF35-9BC5-42D8-9385-55EFF22FB259}" dt="2024-09-30T18:35:30.499" v="1243" actId="20577"/>
          <ac:spMkLst>
            <pc:docMk/>
            <pc:sldMk cId="3931216353" sldId="259"/>
            <ac:spMk id="2" creationId="{B7C2B00B-F502-6A58-79FE-236698F46920}"/>
          </ac:spMkLst>
        </pc:spChg>
        <pc:spChg chg="del mod">
          <ac:chgData name="MICHAEL KILTS" userId="45d87395-2b9f-4fb8-9a25-d54cf01d2fb2" providerId="ADAL" clId="{D621EF35-9BC5-42D8-9385-55EFF22FB259}" dt="2024-09-30T18:37:05.218" v="1245"/>
          <ac:spMkLst>
            <pc:docMk/>
            <pc:sldMk cId="3931216353" sldId="259"/>
            <ac:spMk id="3" creationId="{9669228F-660C-A8F8-0F7E-C6CDD64B5705}"/>
          </ac:spMkLst>
        </pc:spChg>
        <pc:spChg chg="add mod">
          <ac:chgData name="MICHAEL KILTS" userId="45d87395-2b9f-4fb8-9a25-d54cf01d2fb2" providerId="ADAL" clId="{D621EF35-9BC5-42D8-9385-55EFF22FB259}" dt="2024-09-30T18:40:08.890" v="1486" actId="20577"/>
          <ac:spMkLst>
            <pc:docMk/>
            <pc:sldMk cId="3931216353" sldId="259"/>
            <ac:spMk id="6" creationId="{CD510ADB-D69F-F209-9F96-EBA91AF46B0A}"/>
          </ac:spMkLst>
        </pc:spChg>
        <pc:spChg chg="add mod">
          <ac:chgData name="MICHAEL KILTS" userId="45d87395-2b9f-4fb8-9a25-d54cf01d2fb2" providerId="ADAL" clId="{D621EF35-9BC5-42D8-9385-55EFF22FB259}" dt="2024-09-30T18:40:56.741" v="1646" actId="20577"/>
          <ac:spMkLst>
            <pc:docMk/>
            <pc:sldMk cId="3931216353" sldId="259"/>
            <ac:spMk id="7" creationId="{F158311E-1A79-80FC-C7BD-1ADB6FD08DDE}"/>
          </ac:spMkLst>
        </pc:spChg>
        <pc:picChg chg="add mod">
          <ac:chgData name="MICHAEL KILTS" userId="45d87395-2b9f-4fb8-9a25-d54cf01d2fb2" providerId="ADAL" clId="{D621EF35-9BC5-42D8-9385-55EFF22FB259}" dt="2024-09-30T18:37:11.703" v="1247" actId="1076"/>
          <ac:picMkLst>
            <pc:docMk/>
            <pc:sldMk cId="3931216353" sldId="259"/>
            <ac:picMk id="4" creationId="{C601AB21-D94E-E5F2-E7D0-87319F80C882}"/>
          </ac:picMkLst>
        </pc:picChg>
        <pc:picChg chg="add mod">
          <ac:chgData name="MICHAEL KILTS" userId="45d87395-2b9f-4fb8-9a25-d54cf01d2fb2" providerId="ADAL" clId="{D621EF35-9BC5-42D8-9385-55EFF22FB259}" dt="2024-09-30T18:38:15.437" v="1250" actId="1076"/>
          <ac:picMkLst>
            <pc:docMk/>
            <pc:sldMk cId="3931216353" sldId="259"/>
            <ac:picMk id="5" creationId="{C7D21D57-810A-2AD7-4BED-5F1D7D700904}"/>
          </ac:picMkLst>
        </pc:picChg>
      </pc:sldChg>
    </pc:docChg>
  </pc:docChgLst>
  <pc:docChgLst>
    <pc:chgData name="MICHAEL KILTS" userId="45d87395-2b9f-4fb8-9a25-d54cf01d2fb2" providerId="ADAL" clId="{4E4A4491-0495-4099-BE9C-62F971DF0253}"/>
    <pc:docChg chg="undo custSel addSld modSld">
      <pc:chgData name="MICHAEL KILTS" userId="45d87395-2b9f-4fb8-9a25-d54cf01d2fb2" providerId="ADAL" clId="{4E4A4491-0495-4099-BE9C-62F971DF0253}" dt="2024-11-04T15:24:26.159" v="2021" actId="26606"/>
      <pc:docMkLst>
        <pc:docMk/>
      </pc:docMkLst>
      <pc:sldChg chg="addSp delSp modSp mod setBg addAnim delAnim">
        <pc:chgData name="MICHAEL KILTS" userId="45d87395-2b9f-4fb8-9a25-d54cf01d2fb2" providerId="ADAL" clId="{4E4A4491-0495-4099-BE9C-62F971DF0253}" dt="2024-11-04T15:13:44.820" v="1555" actId="26606"/>
        <pc:sldMkLst>
          <pc:docMk/>
          <pc:sldMk cId="1021106910" sldId="256"/>
        </pc:sldMkLst>
        <pc:spChg chg="add del mod">
          <ac:chgData name="MICHAEL KILTS" userId="45d87395-2b9f-4fb8-9a25-d54cf01d2fb2" providerId="ADAL" clId="{4E4A4491-0495-4099-BE9C-62F971DF0253}" dt="2024-11-04T15:12:59.634" v="1550" actId="21"/>
          <ac:spMkLst>
            <pc:docMk/>
            <pc:sldMk cId="1021106910" sldId="256"/>
            <ac:spMk id="2" creationId="{1CF33372-C8E6-620E-ED79-FB2C4464D8B3}"/>
          </ac:spMkLst>
        </pc:spChg>
        <pc:spChg chg="del mod ord">
          <ac:chgData name="MICHAEL KILTS" userId="45d87395-2b9f-4fb8-9a25-d54cf01d2fb2" providerId="ADAL" clId="{4E4A4491-0495-4099-BE9C-62F971DF0253}" dt="2024-11-04T15:13:34.308" v="1551" actId="21"/>
          <ac:spMkLst>
            <pc:docMk/>
            <pc:sldMk cId="1021106910" sldId="256"/>
            <ac:spMk id="3" creationId="{206CEF24-D361-4B5E-098F-9E0FD34D4C74}"/>
          </ac:spMkLst>
        </pc:spChg>
        <pc:spChg chg="add del mod">
          <ac:chgData name="MICHAEL KILTS" userId="45d87395-2b9f-4fb8-9a25-d54cf01d2fb2" providerId="ADAL" clId="{4E4A4491-0495-4099-BE9C-62F971DF0253}" dt="2024-11-04T15:13:37.809" v="1552" actId="21"/>
          <ac:spMkLst>
            <pc:docMk/>
            <pc:sldMk cId="1021106910" sldId="256"/>
            <ac:spMk id="6" creationId="{0BA01CE5-08BB-57AF-AC78-6BFDE0D5CC1D}"/>
          </ac:spMkLst>
        </pc:spChg>
        <pc:spChg chg="add del">
          <ac:chgData name="MICHAEL KILTS" userId="45d87395-2b9f-4fb8-9a25-d54cf01d2fb2" providerId="ADAL" clId="{4E4A4491-0495-4099-BE9C-62F971DF0253}" dt="2024-11-04T15:13:44.817" v="1554" actId="26606"/>
          <ac:spMkLst>
            <pc:docMk/>
            <pc:sldMk cId="1021106910" sldId="256"/>
            <ac:spMk id="7" creationId="{32BC26D8-82FB-445E-AA49-62A77D7C1EE0}"/>
          </ac:spMkLst>
        </pc:spChg>
        <pc:spChg chg="add del">
          <ac:chgData name="MICHAEL KILTS" userId="45d87395-2b9f-4fb8-9a25-d54cf01d2fb2" providerId="ADAL" clId="{4E4A4491-0495-4099-BE9C-62F971DF0253}" dt="2024-11-04T15:13:44.817" v="1554" actId="26606"/>
          <ac:spMkLst>
            <pc:docMk/>
            <pc:sldMk cId="1021106910" sldId="256"/>
            <ac:spMk id="8" creationId="{CB44330D-EA18-4254-AA95-EB49948539B8}"/>
          </ac:spMkLst>
        </pc:spChg>
        <pc:spChg chg="add del">
          <ac:chgData name="MICHAEL KILTS" userId="45d87395-2b9f-4fb8-9a25-d54cf01d2fb2" providerId="ADAL" clId="{4E4A4491-0495-4099-BE9C-62F971DF0253}" dt="2024-11-04T15:12:23.046" v="1535" actId="26606"/>
          <ac:spMkLst>
            <pc:docMk/>
            <pc:sldMk cId="1021106910" sldId="256"/>
            <ac:spMk id="9" creationId="{C1DD1A8A-57D5-4A81-AD04-532B043C5611}"/>
          </ac:spMkLst>
        </pc:spChg>
        <pc:spChg chg="add">
          <ac:chgData name="MICHAEL KILTS" userId="45d87395-2b9f-4fb8-9a25-d54cf01d2fb2" providerId="ADAL" clId="{4E4A4491-0495-4099-BE9C-62F971DF0253}" dt="2024-11-04T15:13:44.820" v="1555" actId="26606"/>
          <ac:spMkLst>
            <pc:docMk/>
            <pc:sldMk cId="1021106910" sldId="256"/>
            <ac:spMk id="10" creationId="{AB8C311F-7253-4AED-9701-7FC0708C41C7}"/>
          </ac:spMkLst>
        </pc:spChg>
        <pc:spChg chg="add del">
          <ac:chgData name="MICHAEL KILTS" userId="45d87395-2b9f-4fb8-9a25-d54cf01d2fb2" providerId="ADAL" clId="{4E4A4491-0495-4099-BE9C-62F971DF0253}" dt="2024-11-04T15:12:23.046" v="1535" actId="26606"/>
          <ac:spMkLst>
            <pc:docMk/>
            <pc:sldMk cId="1021106910" sldId="256"/>
            <ac:spMk id="11" creationId="{007891EC-4501-44ED-A8C8-B11B6DB767AB}"/>
          </ac:spMkLst>
        </pc:spChg>
        <pc:spChg chg="add">
          <ac:chgData name="MICHAEL KILTS" userId="45d87395-2b9f-4fb8-9a25-d54cf01d2fb2" providerId="ADAL" clId="{4E4A4491-0495-4099-BE9C-62F971DF0253}" dt="2024-11-04T15:13:44.820" v="1555" actId="26606"/>
          <ac:spMkLst>
            <pc:docMk/>
            <pc:sldMk cId="1021106910" sldId="256"/>
            <ac:spMk id="12" creationId="{E2384209-CB15-4CDF-9D31-C44FD9A3F20D}"/>
          </ac:spMkLst>
        </pc:spChg>
        <pc:spChg chg="add">
          <ac:chgData name="MICHAEL KILTS" userId="45d87395-2b9f-4fb8-9a25-d54cf01d2fb2" providerId="ADAL" clId="{4E4A4491-0495-4099-BE9C-62F971DF0253}" dt="2024-11-04T15:13:44.820" v="1555" actId="26606"/>
          <ac:spMkLst>
            <pc:docMk/>
            <pc:sldMk cId="1021106910" sldId="256"/>
            <ac:spMk id="13" creationId="{2633B3B5-CC90-43F0-8714-D31D1F3F0209}"/>
          </ac:spMkLst>
        </pc:spChg>
        <pc:spChg chg="add">
          <ac:chgData name="MICHAEL KILTS" userId="45d87395-2b9f-4fb8-9a25-d54cf01d2fb2" providerId="ADAL" clId="{4E4A4491-0495-4099-BE9C-62F971DF0253}" dt="2024-11-04T15:13:44.820" v="1555" actId="26606"/>
          <ac:spMkLst>
            <pc:docMk/>
            <pc:sldMk cId="1021106910" sldId="256"/>
            <ac:spMk id="15" creationId="{A8D57A06-A426-446D-B02C-A2DC6B62E45E}"/>
          </ac:spMkLst>
        </pc:spChg>
        <pc:spChg chg="add del">
          <ac:chgData name="MICHAEL KILTS" userId="45d87395-2b9f-4fb8-9a25-d54cf01d2fb2" providerId="ADAL" clId="{4E4A4491-0495-4099-BE9C-62F971DF0253}" dt="2024-11-04T15:12:25.178" v="1538" actId="26606"/>
          <ac:spMkLst>
            <pc:docMk/>
            <pc:sldMk cId="1021106910" sldId="256"/>
            <ac:spMk id="16" creationId="{870A1295-61BC-4214-AA3E-D396673024D0}"/>
          </ac:spMkLst>
        </pc:spChg>
        <pc:spChg chg="add del">
          <ac:chgData name="MICHAEL KILTS" userId="45d87395-2b9f-4fb8-9a25-d54cf01d2fb2" providerId="ADAL" clId="{4E4A4491-0495-4099-BE9C-62F971DF0253}" dt="2024-11-04T15:12:26.018" v="1540" actId="26606"/>
          <ac:spMkLst>
            <pc:docMk/>
            <pc:sldMk cId="1021106910" sldId="256"/>
            <ac:spMk id="19" creationId="{F0A604E4-7307-451C-93BE-F1F7E1BF3BF8}"/>
          </ac:spMkLst>
        </pc:spChg>
        <pc:spChg chg="add del">
          <ac:chgData name="MICHAEL KILTS" userId="45d87395-2b9f-4fb8-9a25-d54cf01d2fb2" providerId="ADAL" clId="{4E4A4491-0495-4099-BE9C-62F971DF0253}" dt="2024-11-04T15:12:26.018" v="1540" actId="26606"/>
          <ac:spMkLst>
            <pc:docMk/>
            <pc:sldMk cId="1021106910" sldId="256"/>
            <ac:spMk id="20" creationId="{F7F3A0AA-35E5-4085-942B-737839030604}"/>
          </ac:spMkLst>
        </pc:spChg>
        <pc:spChg chg="add del">
          <ac:chgData name="MICHAEL KILTS" userId="45d87395-2b9f-4fb8-9a25-d54cf01d2fb2" providerId="ADAL" clId="{4E4A4491-0495-4099-BE9C-62F971DF0253}" dt="2024-11-04T15:12:26.018" v="1540" actId="26606"/>
          <ac:spMkLst>
            <pc:docMk/>
            <pc:sldMk cId="1021106910" sldId="256"/>
            <ac:spMk id="21" creationId="{402F5C38-C747-4173-ABBF-656E39E82130}"/>
          </ac:spMkLst>
        </pc:spChg>
        <pc:spChg chg="add del">
          <ac:chgData name="MICHAEL KILTS" userId="45d87395-2b9f-4fb8-9a25-d54cf01d2fb2" providerId="ADAL" clId="{4E4A4491-0495-4099-BE9C-62F971DF0253}" dt="2024-11-04T15:12:26.018" v="1540" actId="26606"/>
          <ac:spMkLst>
            <pc:docMk/>
            <pc:sldMk cId="1021106910" sldId="256"/>
            <ac:spMk id="22" creationId="{E37EECFC-A684-4391-AE85-4CDAF5565F61}"/>
          </ac:spMkLst>
        </pc:spChg>
        <pc:spChg chg="add del">
          <ac:chgData name="MICHAEL KILTS" userId="45d87395-2b9f-4fb8-9a25-d54cf01d2fb2" providerId="ADAL" clId="{4E4A4491-0495-4099-BE9C-62F971DF0253}" dt="2024-11-04T15:12:28.290" v="1542" actId="26606"/>
          <ac:spMkLst>
            <pc:docMk/>
            <pc:sldMk cId="1021106910" sldId="256"/>
            <ac:spMk id="24" creationId="{0E91F5CA-B392-444C-88E3-BF5BAAEBDEB0}"/>
          </ac:spMkLst>
        </pc:spChg>
        <pc:spChg chg="add del">
          <ac:chgData name="MICHAEL KILTS" userId="45d87395-2b9f-4fb8-9a25-d54cf01d2fb2" providerId="ADAL" clId="{4E4A4491-0495-4099-BE9C-62F971DF0253}" dt="2024-11-04T15:12:28.290" v="1542" actId="26606"/>
          <ac:spMkLst>
            <pc:docMk/>
            <pc:sldMk cId="1021106910" sldId="256"/>
            <ac:spMk id="25" creationId="{0459807F-B6FA-44D3-9A53-C55B6B56884A}"/>
          </ac:spMkLst>
        </pc:spChg>
        <pc:spChg chg="add del">
          <ac:chgData name="MICHAEL KILTS" userId="45d87395-2b9f-4fb8-9a25-d54cf01d2fb2" providerId="ADAL" clId="{4E4A4491-0495-4099-BE9C-62F971DF0253}" dt="2024-11-04T15:12:31.907" v="1544" actId="26606"/>
          <ac:spMkLst>
            <pc:docMk/>
            <pc:sldMk cId="1021106910" sldId="256"/>
            <ac:spMk id="27" creationId="{C93D702E-F4E0-47FC-A74C-ECD9647A81AA}"/>
          </ac:spMkLst>
        </pc:spChg>
        <pc:spChg chg="add del">
          <ac:chgData name="MICHAEL KILTS" userId="45d87395-2b9f-4fb8-9a25-d54cf01d2fb2" providerId="ADAL" clId="{4E4A4491-0495-4099-BE9C-62F971DF0253}" dt="2024-11-04T15:12:45.882" v="1549" actId="26606"/>
          <ac:spMkLst>
            <pc:docMk/>
            <pc:sldMk cId="1021106910" sldId="256"/>
            <ac:spMk id="29" creationId="{C1DD1A8A-57D5-4A81-AD04-532B043C5611}"/>
          </ac:spMkLst>
        </pc:spChg>
        <pc:spChg chg="add del">
          <ac:chgData name="MICHAEL KILTS" userId="45d87395-2b9f-4fb8-9a25-d54cf01d2fb2" providerId="ADAL" clId="{4E4A4491-0495-4099-BE9C-62F971DF0253}" dt="2024-11-04T15:12:45.882" v="1549" actId="26606"/>
          <ac:spMkLst>
            <pc:docMk/>
            <pc:sldMk cId="1021106910" sldId="256"/>
            <ac:spMk id="30" creationId="{007891EC-4501-44ED-A8C8-B11B6DB767AB}"/>
          </ac:spMkLst>
        </pc:spChg>
        <pc:grpChg chg="add del">
          <ac:chgData name="MICHAEL KILTS" userId="45d87395-2b9f-4fb8-9a25-d54cf01d2fb2" providerId="ADAL" clId="{4E4A4491-0495-4099-BE9C-62F971DF0253}" dt="2024-11-04T15:12:25.178" v="1538" actId="26606"/>
          <ac:grpSpMkLst>
            <pc:docMk/>
            <pc:sldMk cId="1021106910" sldId="256"/>
            <ac:grpSpMk id="17" creationId="{0B139475-2B26-4CA9-9413-DE741E49F7BB}"/>
          </ac:grpSpMkLst>
        </pc:grpChg>
        <pc:picChg chg="mod ord">
          <ac:chgData name="MICHAEL KILTS" userId="45d87395-2b9f-4fb8-9a25-d54cf01d2fb2" providerId="ADAL" clId="{4E4A4491-0495-4099-BE9C-62F971DF0253}" dt="2024-11-04T15:13:44.820" v="1555" actId="26606"/>
          <ac:picMkLst>
            <pc:docMk/>
            <pc:sldMk cId="1021106910" sldId="256"/>
            <ac:picMk id="4" creationId="{7AE3F0E3-6B58-C292-0BEF-8306EA61FF26}"/>
          </ac:picMkLst>
        </pc:picChg>
      </pc:sldChg>
      <pc:sldChg chg="addSp delSp modSp mod setBg">
        <pc:chgData name="MICHAEL KILTS" userId="45d87395-2b9f-4fb8-9a25-d54cf01d2fb2" providerId="ADAL" clId="{4E4A4491-0495-4099-BE9C-62F971DF0253}" dt="2024-11-04T15:12:01.197" v="1533" actId="26606"/>
        <pc:sldMkLst>
          <pc:docMk/>
          <pc:sldMk cId="913136476" sldId="257"/>
        </pc:sldMkLst>
        <pc:spChg chg="mod ord">
          <ac:chgData name="MICHAEL KILTS" userId="45d87395-2b9f-4fb8-9a25-d54cf01d2fb2" providerId="ADAL" clId="{4E4A4491-0495-4099-BE9C-62F971DF0253}" dt="2024-11-04T15:12:01.197" v="1533" actId="26606"/>
          <ac:spMkLst>
            <pc:docMk/>
            <pc:sldMk cId="913136476" sldId="257"/>
            <ac:spMk id="2" creationId="{C0418B30-2ABB-F42D-7E06-CB8F5DEE37FD}"/>
          </ac:spMkLst>
        </pc:spChg>
        <pc:spChg chg="mod ord">
          <ac:chgData name="MICHAEL KILTS" userId="45d87395-2b9f-4fb8-9a25-d54cf01d2fb2" providerId="ADAL" clId="{4E4A4491-0495-4099-BE9C-62F971DF0253}" dt="2024-11-04T15:12:01.197" v="1533" actId="26606"/>
          <ac:spMkLst>
            <pc:docMk/>
            <pc:sldMk cId="913136476" sldId="257"/>
            <ac:spMk id="3" creationId="{82DB6524-EAF7-15C4-A660-C45D782CBEE0}"/>
          </ac:spMkLst>
        </pc:spChg>
        <pc:spChg chg="add del">
          <ac:chgData name="MICHAEL KILTS" userId="45d87395-2b9f-4fb8-9a25-d54cf01d2fb2" providerId="ADAL" clId="{4E4A4491-0495-4099-BE9C-62F971DF0253}" dt="2024-11-04T15:11:54.723" v="1528" actId="26606"/>
          <ac:spMkLst>
            <pc:docMk/>
            <pc:sldMk cId="913136476" sldId="257"/>
            <ac:spMk id="11" creationId="{1CDD8E39-EA14-4679-9655-1BFF5A7B63EE}"/>
          </ac:spMkLst>
        </pc:spChg>
        <pc:spChg chg="add del">
          <ac:chgData name="MICHAEL KILTS" userId="45d87395-2b9f-4fb8-9a25-d54cf01d2fb2" providerId="ADAL" clId="{4E4A4491-0495-4099-BE9C-62F971DF0253}" dt="2024-11-04T15:11:57.915" v="1530" actId="26606"/>
          <ac:spMkLst>
            <pc:docMk/>
            <pc:sldMk cId="913136476" sldId="257"/>
            <ac:spMk id="13" creationId="{D1EA859B-E555-4109-94F3-6700E046E008}"/>
          </ac:spMkLst>
        </pc:spChg>
        <pc:spChg chg="add del">
          <ac:chgData name="MICHAEL KILTS" userId="45d87395-2b9f-4fb8-9a25-d54cf01d2fb2" providerId="ADAL" clId="{4E4A4491-0495-4099-BE9C-62F971DF0253}" dt="2024-11-04T15:11:57.915" v="1530" actId="26606"/>
          <ac:spMkLst>
            <pc:docMk/>
            <pc:sldMk cId="913136476" sldId="257"/>
            <ac:spMk id="14" creationId="{04812C46-200A-4DEB-A05E-3ED6C68C2387}"/>
          </ac:spMkLst>
        </pc:spChg>
        <pc:spChg chg="add del">
          <ac:chgData name="MICHAEL KILTS" userId="45d87395-2b9f-4fb8-9a25-d54cf01d2fb2" providerId="ADAL" clId="{4E4A4491-0495-4099-BE9C-62F971DF0253}" dt="2024-11-04T15:12:01.195" v="1532" actId="26606"/>
          <ac:spMkLst>
            <pc:docMk/>
            <pc:sldMk cId="913136476" sldId="257"/>
            <ac:spMk id="15" creationId="{55D4142C-5077-457F-A6AD-3FECFDB39685}"/>
          </ac:spMkLst>
        </pc:spChg>
        <pc:spChg chg="add del">
          <ac:chgData name="MICHAEL KILTS" userId="45d87395-2b9f-4fb8-9a25-d54cf01d2fb2" providerId="ADAL" clId="{4E4A4491-0495-4099-BE9C-62F971DF0253}" dt="2024-11-04T15:12:01.195" v="1532" actId="26606"/>
          <ac:spMkLst>
            <pc:docMk/>
            <pc:sldMk cId="913136476" sldId="257"/>
            <ac:spMk id="16" creationId="{8FC9BE17-9A7B-462D-AE50-3D8777387304}"/>
          </ac:spMkLst>
        </pc:spChg>
        <pc:spChg chg="add del">
          <ac:chgData name="MICHAEL KILTS" userId="45d87395-2b9f-4fb8-9a25-d54cf01d2fb2" providerId="ADAL" clId="{4E4A4491-0495-4099-BE9C-62F971DF0253}" dt="2024-11-04T15:12:01.195" v="1532" actId="26606"/>
          <ac:spMkLst>
            <pc:docMk/>
            <pc:sldMk cId="913136476" sldId="257"/>
            <ac:spMk id="17" creationId="{7A5F0580-5EE9-419F-96EE-B6529EF6E7D0}"/>
          </ac:spMkLst>
        </pc:spChg>
        <pc:spChg chg="add del">
          <ac:chgData name="MICHAEL KILTS" userId="45d87395-2b9f-4fb8-9a25-d54cf01d2fb2" providerId="ADAL" clId="{4E4A4491-0495-4099-BE9C-62F971DF0253}" dt="2024-11-04T15:12:01.195" v="1532" actId="26606"/>
          <ac:spMkLst>
            <pc:docMk/>
            <pc:sldMk cId="913136476" sldId="257"/>
            <ac:spMk id="18" creationId="{3EBE8569-6AEC-4B8C-8D53-2DE337CDBA65}"/>
          </ac:spMkLst>
        </pc:spChg>
        <pc:spChg chg="add">
          <ac:chgData name="MICHAEL KILTS" userId="45d87395-2b9f-4fb8-9a25-d54cf01d2fb2" providerId="ADAL" clId="{4E4A4491-0495-4099-BE9C-62F971DF0253}" dt="2024-11-04T15:12:01.197" v="1533" actId="26606"/>
          <ac:spMkLst>
            <pc:docMk/>
            <pc:sldMk cId="913136476" sldId="257"/>
            <ac:spMk id="20" creationId="{1CDD8E39-EA14-4679-9655-1BFF5A7B63EE}"/>
          </ac:spMkLst>
        </pc:spChg>
        <pc:picChg chg="mod">
          <ac:chgData name="MICHAEL KILTS" userId="45d87395-2b9f-4fb8-9a25-d54cf01d2fb2" providerId="ADAL" clId="{4E4A4491-0495-4099-BE9C-62F971DF0253}" dt="2024-11-04T15:12:01.197" v="1533" actId="26606"/>
          <ac:picMkLst>
            <pc:docMk/>
            <pc:sldMk cId="913136476" sldId="257"/>
            <ac:picMk id="6" creationId="{038730AA-5971-8375-F0D4-0CE55410F00C}"/>
          </ac:picMkLst>
        </pc:picChg>
      </pc:sldChg>
      <pc:sldChg chg="addSp delSp modSp mod setBg">
        <pc:chgData name="MICHAEL KILTS" userId="45d87395-2b9f-4fb8-9a25-d54cf01d2fb2" providerId="ADAL" clId="{4E4A4491-0495-4099-BE9C-62F971DF0253}" dt="2024-11-04T15:16:13.151" v="1654" actId="20577"/>
        <pc:sldMkLst>
          <pc:docMk/>
          <pc:sldMk cId="2184488281" sldId="258"/>
        </pc:sldMkLst>
        <pc:spChg chg="mod">
          <ac:chgData name="MICHAEL KILTS" userId="45d87395-2b9f-4fb8-9a25-d54cf01d2fb2" providerId="ADAL" clId="{4E4A4491-0495-4099-BE9C-62F971DF0253}" dt="2024-11-04T15:06:09.434" v="1291" actId="26606"/>
          <ac:spMkLst>
            <pc:docMk/>
            <pc:sldMk cId="2184488281" sldId="258"/>
            <ac:spMk id="2" creationId="{ED85E806-4785-05A0-A635-D7FCF668ADDE}"/>
          </ac:spMkLst>
        </pc:spChg>
        <pc:spChg chg="del mod">
          <ac:chgData name="MICHAEL KILTS" userId="45d87395-2b9f-4fb8-9a25-d54cf01d2fb2" providerId="ADAL" clId="{4E4A4491-0495-4099-BE9C-62F971DF0253}" dt="2024-11-04T15:05:42.312" v="1284" actId="21"/>
          <ac:spMkLst>
            <pc:docMk/>
            <pc:sldMk cId="2184488281" sldId="258"/>
            <ac:spMk id="5" creationId="{3A3DCA09-95CA-6A58-4597-F67CCB7A6C74}"/>
          </ac:spMkLst>
        </pc:spChg>
        <pc:spChg chg="del">
          <ac:chgData name="MICHAEL KILTS" userId="45d87395-2b9f-4fb8-9a25-d54cf01d2fb2" providerId="ADAL" clId="{4E4A4491-0495-4099-BE9C-62F971DF0253}" dt="2024-11-04T15:05:46.263" v="1285" actId="21"/>
          <ac:spMkLst>
            <pc:docMk/>
            <pc:sldMk cId="2184488281" sldId="258"/>
            <ac:spMk id="7" creationId="{EB5FB85C-856C-BDD6-D27D-D761D218B8FA}"/>
          </ac:spMkLst>
        </pc:spChg>
        <pc:spChg chg="add mod">
          <ac:chgData name="MICHAEL KILTS" userId="45d87395-2b9f-4fb8-9a25-d54cf01d2fb2" providerId="ADAL" clId="{4E4A4491-0495-4099-BE9C-62F971DF0253}" dt="2024-11-04T15:16:13.151" v="1654" actId="20577"/>
          <ac:spMkLst>
            <pc:docMk/>
            <pc:sldMk cId="2184488281" sldId="258"/>
            <ac:spMk id="10" creationId="{B9656444-28ED-CF7D-179D-273D3EAF0AE3}"/>
          </ac:spMkLst>
        </pc:spChg>
        <pc:spChg chg="add">
          <ac:chgData name="MICHAEL KILTS" userId="45d87395-2b9f-4fb8-9a25-d54cf01d2fb2" providerId="ADAL" clId="{4E4A4491-0495-4099-BE9C-62F971DF0253}" dt="2024-11-04T15:06:09.434" v="1291" actId="26606"/>
          <ac:spMkLst>
            <pc:docMk/>
            <pc:sldMk cId="2184488281" sldId="258"/>
            <ac:spMk id="13" creationId="{99F1FFA9-D672-408C-9220-ADEEC6ABDD09}"/>
          </ac:spMkLst>
        </pc:spChg>
        <pc:picChg chg="add del">
          <ac:chgData name="MICHAEL KILTS" userId="45d87395-2b9f-4fb8-9a25-d54cf01d2fb2" providerId="ADAL" clId="{4E4A4491-0495-4099-BE9C-62F971DF0253}" dt="2024-11-04T15:05:59.125" v="1290"/>
          <ac:picMkLst>
            <pc:docMk/>
            <pc:sldMk cId="2184488281" sldId="258"/>
            <ac:picMk id="3" creationId="{461778FA-3193-7D4C-7D3E-349C195823BE}"/>
          </ac:picMkLst>
        </pc:picChg>
        <pc:picChg chg="mod">
          <ac:chgData name="MICHAEL KILTS" userId="45d87395-2b9f-4fb8-9a25-d54cf01d2fb2" providerId="ADAL" clId="{4E4A4491-0495-4099-BE9C-62F971DF0253}" dt="2024-11-04T15:06:09.434" v="1291" actId="26606"/>
          <ac:picMkLst>
            <pc:docMk/>
            <pc:sldMk cId="2184488281" sldId="258"/>
            <ac:picMk id="4" creationId="{9FBCB055-3220-D9F2-0DFB-D3546AF47486}"/>
          </ac:picMkLst>
        </pc:picChg>
        <pc:picChg chg="mod">
          <ac:chgData name="MICHAEL KILTS" userId="45d87395-2b9f-4fb8-9a25-d54cf01d2fb2" providerId="ADAL" clId="{4E4A4491-0495-4099-BE9C-62F971DF0253}" dt="2024-11-04T15:06:09.434" v="1291" actId="26606"/>
          <ac:picMkLst>
            <pc:docMk/>
            <pc:sldMk cId="2184488281" sldId="258"/>
            <ac:picMk id="6" creationId="{5A7357F1-904F-78CA-A62C-A8C1257487EA}"/>
          </ac:picMkLst>
        </pc:picChg>
      </pc:sldChg>
      <pc:sldChg chg="addSp delSp modSp mod setBg">
        <pc:chgData name="MICHAEL KILTS" userId="45d87395-2b9f-4fb8-9a25-d54cf01d2fb2" providerId="ADAL" clId="{4E4A4491-0495-4099-BE9C-62F971DF0253}" dt="2024-11-04T15:16:53.390" v="1657" actId="5793"/>
        <pc:sldMkLst>
          <pc:docMk/>
          <pc:sldMk cId="3931216353" sldId="259"/>
        </pc:sldMkLst>
        <pc:spChg chg="mod">
          <ac:chgData name="MICHAEL KILTS" userId="45d87395-2b9f-4fb8-9a25-d54cf01d2fb2" providerId="ADAL" clId="{4E4A4491-0495-4099-BE9C-62F971DF0253}" dt="2024-11-04T15:10:38.213" v="1515" actId="26606"/>
          <ac:spMkLst>
            <pc:docMk/>
            <pc:sldMk cId="3931216353" sldId="259"/>
            <ac:spMk id="2" creationId="{B7C2B00B-F502-6A58-79FE-236698F46920}"/>
          </ac:spMkLst>
        </pc:spChg>
        <pc:spChg chg="add mod">
          <ac:chgData name="MICHAEL KILTS" userId="45d87395-2b9f-4fb8-9a25-d54cf01d2fb2" providerId="ADAL" clId="{4E4A4491-0495-4099-BE9C-62F971DF0253}" dt="2024-11-04T15:16:53.390" v="1657" actId="5793"/>
          <ac:spMkLst>
            <pc:docMk/>
            <pc:sldMk cId="3931216353" sldId="259"/>
            <ac:spMk id="3" creationId="{01C4B58C-DBAD-BD37-99B6-E4338BEF7929}"/>
          </ac:spMkLst>
        </pc:spChg>
        <pc:spChg chg="del mod">
          <ac:chgData name="MICHAEL KILTS" userId="45d87395-2b9f-4fb8-9a25-d54cf01d2fb2" providerId="ADAL" clId="{4E4A4491-0495-4099-BE9C-62F971DF0253}" dt="2024-11-04T15:09:14.869" v="1509" actId="21"/>
          <ac:spMkLst>
            <pc:docMk/>
            <pc:sldMk cId="3931216353" sldId="259"/>
            <ac:spMk id="6" creationId="{CD510ADB-D69F-F209-9F96-EBA91AF46B0A}"/>
          </ac:spMkLst>
        </pc:spChg>
        <pc:spChg chg="del mod">
          <ac:chgData name="MICHAEL KILTS" userId="45d87395-2b9f-4fb8-9a25-d54cf01d2fb2" providerId="ADAL" clId="{4E4A4491-0495-4099-BE9C-62F971DF0253}" dt="2024-11-04T15:00:00.524" v="1027" actId="21"/>
          <ac:spMkLst>
            <pc:docMk/>
            <pc:sldMk cId="3931216353" sldId="259"/>
            <ac:spMk id="7" creationId="{F158311E-1A79-80FC-C7BD-1ADB6FD08DDE}"/>
          </ac:spMkLst>
        </pc:spChg>
        <pc:spChg chg="add del mod">
          <ac:chgData name="MICHAEL KILTS" userId="45d87395-2b9f-4fb8-9a25-d54cf01d2fb2" providerId="ADAL" clId="{4E4A4491-0495-4099-BE9C-62F971DF0253}" dt="2024-11-04T15:10:43.684" v="1517"/>
          <ac:spMkLst>
            <pc:docMk/>
            <pc:sldMk cId="3931216353" sldId="259"/>
            <ac:spMk id="9" creationId="{9CB3E57F-C0F0-CDC4-F156-B2ABABF556F3}"/>
          </ac:spMkLst>
        </pc:spChg>
        <pc:spChg chg="add">
          <ac:chgData name="MICHAEL KILTS" userId="45d87395-2b9f-4fb8-9a25-d54cf01d2fb2" providerId="ADAL" clId="{4E4A4491-0495-4099-BE9C-62F971DF0253}" dt="2024-11-04T15:10:38.213" v="1515" actId="26606"/>
          <ac:spMkLst>
            <pc:docMk/>
            <pc:sldMk cId="3931216353" sldId="259"/>
            <ac:spMk id="12" creationId="{129F4FEF-3F4E-4042-8E6D-C24E201FB31A}"/>
          </ac:spMkLst>
        </pc:spChg>
        <pc:picChg chg="mod">
          <ac:chgData name="MICHAEL KILTS" userId="45d87395-2b9f-4fb8-9a25-d54cf01d2fb2" providerId="ADAL" clId="{4E4A4491-0495-4099-BE9C-62F971DF0253}" dt="2024-11-04T15:10:38.213" v="1515" actId="26606"/>
          <ac:picMkLst>
            <pc:docMk/>
            <pc:sldMk cId="3931216353" sldId="259"/>
            <ac:picMk id="4" creationId="{C601AB21-D94E-E5F2-E7D0-87319F80C882}"/>
          </ac:picMkLst>
        </pc:picChg>
        <pc:picChg chg="mod">
          <ac:chgData name="MICHAEL KILTS" userId="45d87395-2b9f-4fb8-9a25-d54cf01d2fb2" providerId="ADAL" clId="{4E4A4491-0495-4099-BE9C-62F971DF0253}" dt="2024-11-04T15:10:38.213" v="1515" actId="26606"/>
          <ac:picMkLst>
            <pc:docMk/>
            <pc:sldMk cId="3931216353" sldId="259"/>
            <ac:picMk id="5" creationId="{C7D21D57-810A-2AD7-4BED-5F1D7D700904}"/>
          </ac:picMkLst>
        </pc:picChg>
      </pc:sldChg>
      <pc:sldChg chg="addSp delSp modSp new mod setBg">
        <pc:chgData name="MICHAEL KILTS" userId="45d87395-2b9f-4fb8-9a25-d54cf01d2fb2" providerId="ADAL" clId="{4E4A4491-0495-4099-BE9C-62F971DF0253}" dt="2024-11-04T15:16:45.598" v="1655" actId="5793"/>
        <pc:sldMkLst>
          <pc:docMk/>
          <pc:sldMk cId="1852409327" sldId="260"/>
        </pc:sldMkLst>
        <pc:spChg chg="mod ord">
          <ac:chgData name="MICHAEL KILTS" userId="45d87395-2b9f-4fb8-9a25-d54cf01d2fb2" providerId="ADAL" clId="{4E4A4491-0495-4099-BE9C-62F971DF0253}" dt="2024-11-04T14:59:32.071" v="1023" actId="26606"/>
          <ac:spMkLst>
            <pc:docMk/>
            <pc:sldMk cId="1852409327" sldId="260"/>
            <ac:spMk id="2" creationId="{C301F748-ADF2-F5FD-0923-C7BF67E38913}"/>
          </ac:spMkLst>
        </pc:spChg>
        <pc:spChg chg="del mod">
          <ac:chgData name="MICHAEL KILTS" userId="45d87395-2b9f-4fb8-9a25-d54cf01d2fb2" providerId="ADAL" clId="{4E4A4491-0495-4099-BE9C-62F971DF0253}" dt="2024-11-04T14:33:38.830" v="52"/>
          <ac:spMkLst>
            <pc:docMk/>
            <pc:sldMk cId="1852409327" sldId="260"/>
            <ac:spMk id="3" creationId="{510EFBA4-109C-4ECC-A046-170CC5A35B89}"/>
          </ac:spMkLst>
        </pc:spChg>
        <pc:spChg chg="add mod">
          <ac:chgData name="MICHAEL KILTS" userId="45d87395-2b9f-4fb8-9a25-d54cf01d2fb2" providerId="ADAL" clId="{4E4A4491-0495-4099-BE9C-62F971DF0253}" dt="2024-11-04T15:16:45.598" v="1655" actId="5793"/>
          <ac:spMkLst>
            <pc:docMk/>
            <pc:sldMk cId="1852409327" sldId="260"/>
            <ac:spMk id="5" creationId="{FEEAC82B-3EE8-6FD3-5756-E5C69C6AC01D}"/>
          </ac:spMkLst>
        </pc:spChg>
        <pc:spChg chg="add">
          <ac:chgData name="MICHAEL KILTS" userId="45d87395-2b9f-4fb8-9a25-d54cf01d2fb2" providerId="ADAL" clId="{4E4A4491-0495-4099-BE9C-62F971DF0253}" dt="2024-11-04T14:59:32.071" v="1023" actId="26606"/>
          <ac:spMkLst>
            <pc:docMk/>
            <pc:sldMk cId="1852409327" sldId="260"/>
            <ac:spMk id="10" creationId="{04812C46-200A-4DEB-A05E-3ED6C68C2387}"/>
          </ac:spMkLst>
        </pc:spChg>
        <pc:spChg chg="add">
          <ac:chgData name="MICHAEL KILTS" userId="45d87395-2b9f-4fb8-9a25-d54cf01d2fb2" providerId="ADAL" clId="{4E4A4491-0495-4099-BE9C-62F971DF0253}" dt="2024-11-04T14:59:32.071" v="1023" actId="26606"/>
          <ac:spMkLst>
            <pc:docMk/>
            <pc:sldMk cId="1852409327" sldId="260"/>
            <ac:spMk id="12" creationId="{D1EA859B-E555-4109-94F3-6700E046E008}"/>
          </ac:spMkLst>
        </pc:spChg>
        <pc:picChg chg="add mod">
          <ac:chgData name="MICHAEL KILTS" userId="45d87395-2b9f-4fb8-9a25-d54cf01d2fb2" providerId="ADAL" clId="{4E4A4491-0495-4099-BE9C-62F971DF0253}" dt="2024-11-04T14:59:32.071" v="1023" actId="26606"/>
          <ac:picMkLst>
            <pc:docMk/>
            <pc:sldMk cId="1852409327" sldId="260"/>
            <ac:picMk id="4" creationId="{7F4AA150-D172-F8E6-047F-9519A6D9A00B}"/>
          </ac:picMkLst>
        </pc:picChg>
      </pc:sldChg>
      <pc:sldChg chg="addSp modSp new mod setBg">
        <pc:chgData name="MICHAEL KILTS" userId="45d87395-2b9f-4fb8-9a25-d54cf01d2fb2" providerId="ADAL" clId="{4E4A4491-0495-4099-BE9C-62F971DF0253}" dt="2024-11-04T14:59:17.800" v="1022" actId="26606"/>
        <pc:sldMkLst>
          <pc:docMk/>
          <pc:sldMk cId="3557191512" sldId="261"/>
        </pc:sldMkLst>
        <pc:spChg chg="mod">
          <ac:chgData name="MICHAEL KILTS" userId="45d87395-2b9f-4fb8-9a25-d54cf01d2fb2" providerId="ADAL" clId="{4E4A4491-0495-4099-BE9C-62F971DF0253}" dt="2024-11-04T14:59:17.800" v="1022" actId="26606"/>
          <ac:spMkLst>
            <pc:docMk/>
            <pc:sldMk cId="3557191512" sldId="261"/>
            <ac:spMk id="2" creationId="{BC9F7840-D496-1272-305A-5F197E0ED7E6}"/>
          </ac:spMkLst>
        </pc:spChg>
        <pc:spChg chg="mod">
          <ac:chgData name="MICHAEL KILTS" userId="45d87395-2b9f-4fb8-9a25-d54cf01d2fb2" providerId="ADAL" clId="{4E4A4491-0495-4099-BE9C-62F971DF0253}" dt="2024-11-04T14:59:17.800" v="1022" actId="26606"/>
          <ac:spMkLst>
            <pc:docMk/>
            <pc:sldMk cId="3557191512" sldId="261"/>
            <ac:spMk id="3" creationId="{9EB97C6E-5DDD-067E-70DE-2E69EB822E89}"/>
          </ac:spMkLst>
        </pc:spChg>
        <pc:spChg chg="add">
          <ac:chgData name="MICHAEL KILTS" userId="45d87395-2b9f-4fb8-9a25-d54cf01d2fb2" providerId="ADAL" clId="{4E4A4491-0495-4099-BE9C-62F971DF0253}" dt="2024-11-04T14:59:17.800" v="1022" actId="26606"/>
          <ac:spMkLst>
            <pc:docMk/>
            <pc:sldMk cId="3557191512" sldId="261"/>
            <ac:spMk id="10" creationId="{99F1FFA9-D672-408C-9220-ADEEC6ABDD09}"/>
          </ac:spMkLst>
        </pc:spChg>
        <pc:picChg chg="add mod ord">
          <ac:chgData name="MICHAEL KILTS" userId="45d87395-2b9f-4fb8-9a25-d54cf01d2fb2" providerId="ADAL" clId="{4E4A4491-0495-4099-BE9C-62F971DF0253}" dt="2024-11-04T14:59:17.800" v="1022" actId="26606"/>
          <ac:picMkLst>
            <pc:docMk/>
            <pc:sldMk cId="3557191512" sldId="261"/>
            <ac:picMk id="4" creationId="{9D03B83A-5D22-A2F9-39F5-E1CF70DABC71}"/>
          </ac:picMkLst>
        </pc:picChg>
        <pc:picChg chg="add mod">
          <ac:chgData name="MICHAEL KILTS" userId="45d87395-2b9f-4fb8-9a25-d54cf01d2fb2" providerId="ADAL" clId="{4E4A4491-0495-4099-BE9C-62F971DF0253}" dt="2024-11-04T14:59:17.800" v="1022" actId="26606"/>
          <ac:picMkLst>
            <pc:docMk/>
            <pc:sldMk cId="3557191512" sldId="261"/>
            <ac:picMk id="5" creationId="{2AF1074D-651D-C074-B473-11087240B74B}"/>
          </ac:picMkLst>
        </pc:picChg>
      </pc:sldChg>
      <pc:sldChg chg="addSp delSp modSp new mod setBg">
        <pc:chgData name="MICHAEL KILTS" userId="45d87395-2b9f-4fb8-9a25-d54cf01d2fb2" providerId="ADAL" clId="{4E4A4491-0495-4099-BE9C-62F971DF0253}" dt="2024-11-04T14:58:58.665" v="1021" actId="20577"/>
        <pc:sldMkLst>
          <pc:docMk/>
          <pc:sldMk cId="745095425" sldId="262"/>
        </pc:sldMkLst>
        <pc:spChg chg="mod">
          <ac:chgData name="MICHAEL KILTS" userId="45d87395-2b9f-4fb8-9a25-d54cf01d2fb2" providerId="ADAL" clId="{4E4A4491-0495-4099-BE9C-62F971DF0253}" dt="2024-11-04T14:58:09.094" v="927" actId="26606"/>
          <ac:spMkLst>
            <pc:docMk/>
            <pc:sldMk cId="745095425" sldId="262"/>
            <ac:spMk id="2" creationId="{E7C6B859-36B5-86A9-080A-C5811BC37E6B}"/>
          </ac:spMkLst>
        </pc:spChg>
        <pc:spChg chg="del mod">
          <ac:chgData name="MICHAEL KILTS" userId="45d87395-2b9f-4fb8-9a25-d54cf01d2fb2" providerId="ADAL" clId="{4E4A4491-0495-4099-BE9C-62F971DF0253}" dt="2024-11-04T14:54:37.275" v="639"/>
          <ac:spMkLst>
            <pc:docMk/>
            <pc:sldMk cId="745095425" sldId="262"/>
            <ac:spMk id="3" creationId="{0C7688E3-8A31-717F-59B9-6302F367AD1D}"/>
          </ac:spMkLst>
        </pc:spChg>
        <pc:spChg chg="add mod">
          <ac:chgData name="MICHAEL KILTS" userId="45d87395-2b9f-4fb8-9a25-d54cf01d2fb2" providerId="ADAL" clId="{4E4A4491-0495-4099-BE9C-62F971DF0253}" dt="2024-11-04T14:58:58.665" v="1021" actId="20577"/>
          <ac:spMkLst>
            <pc:docMk/>
            <pc:sldMk cId="745095425" sldId="262"/>
            <ac:spMk id="5" creationId="{ECE12167-09C9-6DC5-7589-129E3E24F6AF}"/>
          </ac:spMkLst>
        </pc:spChg>
        <pc:picChg chg="add mod">
          <ac:chgData name="MICHAEL KILTS" userId="45d87395-2b9f-4fb8-9a25-d54cf01d2fb2" providerId="ADAL" clId="{4E4A4491-0495-4099-BE9C-62F971DF0253}" dt="2024-11-04T14:58:09.094" v="927" actId="26606"/>
          <ac:picMkLst>
            <pc:docMk/>
            <pc:sldMk cId="745095425" sldId="262"/>
            <ac:picMk id="4" creationId="{D574F85D-728F-08CA-C7CD-345D58E0709A}"/>
          </ac:picMkLst>
        </pc:picChg>
      </pc:sldChg>
      <pc:sldChg chg="addSp delSp modSp new mod setBg">
        <pc:chgData name="MICHAEL KILTS" userId="45d87395-2b9f-4fb8-9a25-d54cf01d2fb2" providerId="ADAL" clId="{4E4A4491-0495-4099-BE9C-62F971DF0253}" dt="2024-11-04T15:04:31.626" v="1281" actId="20577"/>
        <pc:sldMkLst>
          <pc:docMk/>
          <pc:sldMk cId="1005513421" sldId="263"/>
        </pc:sldMkLst>
        <pc:spChg chg="mod ord">
          <ac:chgData name="MICHAEL KILTS" userId="45d87395-2b9f-4fb8-9a25-d54cf01d2fb2" providerId="ADAL" clId="{4E4A4491-0495-4099-BE9C-62F971DF0253}" dt="2024-11-04T15:02:43.890" v="1068" actId="26606"/>
          <ac:spMkLst>
            <pc:docMk/>
            <pc:sldMk cId="1005513421" sldId="263"/>
            <ac:spMk id="2" creationId="{BB5AC25B-99B5-4DBD-510E-C5941C61EF9B}"/>
          </ac:spMkLst>
        </pc:spChg>
        <pc:spChg chg="del">
          <ac:chgData name="MICHAEL KILTS" userId="45d87395-2b9f-4fb8-9a25-d54cf01d2fb2" providerId="ADAL" clId="{4E4A4491-0495-4099-BE9C-62F971DF0253}" dt="2024-11-04T15:02:33.428" v="1066"/>
          <ac:spMkLst>
            <pc:docMk/>
            <pc:sldMk cId="1005513421" sldId="263"/>
            <ac:spMk id="3" creationId="{567A57FA-E6AF-42EA-8965-5C5B222A7054}"/>
          </ac:spMkLst>
        </pc:spChg>
        <pc:spChg chg="add mod">
          <ac:chgData name="MICHAEL KILTS" userId="45d87395-2b9f-4fb8-9a25-d54cf01d2fb2" providerId="ADAL" clId="{4E4A4491-0495-4099-BE9C-62F971DF0253}" dt="2024-11-04T15:04:31.626" v="1281" actId="20577"/>
          <ac:spMkLst>
            <pc:docMk/>
            <pc:sldMk cId="1005513421" sldId="263"/>
            <ac:spMk id="8" creationId="{CBAE5922-D142-FABD-694A-71F81098F075}"/>
          </ac:spMkLst>
        </pc:spChg>
        <pc:spChg chg="add">
          <ac:chgData name="MICHAEL KILTS" userId="45d87395-2b9f-4fb8-9a25-d54cf01d2fb2" providerId="ADAL" clId="{4E4A4491-0495-4099-BE9C-62F971DF0253}" dt="2024-11-04T15:02:43.890" v="1068" actId="26606"/>
          <ac:spMkLst>
            <pc:docMk/>
            <pc:sldMk cId="1005513421" sldId="263"/>
            <ac:spMk id="11" creationId="{8FC9BE17-9A7B-462D-AE50-3D8777387304}"/>
          </ac:spMkLst>
        </pc:spChg>
        <pc:spChg chg="add">
          <ac:chgData name="MICHAEL KILTS" userId="45d87395-2b9f-4fb8-9a25-d54cf01d2fb2" providerId="ADAL" clId="{4E4A4491-0495-4099-BE9C-62F971DF0253}" dt="2024-11-04T15:02:43.890" v="1068" actId="26606"/>
          <ac:spMkLst>
            <pc:docMk/>
            <pc:sldMk cId="1005513421" sldId="263"/>
            <ac:spMk id="13" creationId="{3EBE8569-6AEC-4B8C-8D53-2DE337CDBA65}"/>
          </ac:spMkLst>
        </pc:spChg>
        <pc:spChg chg="add">
          <ac:chgData name="MICHAEL KILTS" userId="45d87395-2b9f-4fb8-9a25-d54cf01d2fb2" providerId="ADAL" clId="{4E4A4491-0495-4099-BE9C-62F971DF0253}" dt="2024-11-04T15:02:43.890" v="1068" actId="26606"/>
          <ac:spMkLst>
            <pc:docMk/>
            <pc:sldMk cId="1005513421" sldId="263"/>
            <ac:spMk id="15" creationId="{55D4142C-5077-457F-A6AD-3FECFDB39685}"/>
          </ac:spMkLst>
        </pc:spChg>
        <pc:spChg chg="add">
          <ac:chgData name="MICHAEL KILTS" userId="45d87395-2b9f-4fb8-9a25-d54cf01d2fb2" providerId="ADAL" clId="{4E4A4491-0495-4099-BE9C-62F971DF0253}" dt="2024-11-04T15:02:43.890" v="1068" actId="26606"/>
          <ac:spMkLst>
            <pc:docMk/>
            <pc:sldMk cId="1005513421" sldId="263"/>
            <ac:spMk id="17" creationId="{7A5F0580-5EE9-419F-96EE-B6529EF6E7D0}"/>
          </ac:spMkLst>
        </pc:spChg>
        <pc:picChg chg="add mod">
          <ac:chgData name="MICHAEL KILTS" userId="45d87395-2b9f-4fb8-9a25-d54cf01d2fb2" providerId="ADAL" clId="{4E4A4491-0495-4099-BE9C-62F971DF0253}" dt="2024-11-04T15:02:43.890" v="1068" actId="26606"/>
          <ac:picMkLst>
            <pc:docMk/>
            <pc:sldMk cId="1005513421" sldId="263"/>
            <ac:picMk id="4" creationId="{35A5DADF-69A3-7366-9CCD-370AE7CEB853}"/>
          </ac:picMkLst>
        </pc:picChg>
      </pc:sldChg>
      <pc:sldChg chg="addSp delSp modSp new mod setBg">
        <pc:chgData name="MICHAEL KILTS" userId="45d87395-2b9f-4fb8-9a25-d54cf01d2fb2" providerId="ADAL" clId="{4E4A4491-0495-4099-BE9C-62F971DF0253}" dt="2024-11-04T15:15:34.054" v="1590"/>
        <pc:sldMkLst>
          <pc:docMk/>
          <pc:sldMk cId="3703623598" sldId="264"/>
        </pc:sldMkLst>
        <pc:spChg chg="add del mod">
          <ac:chgData name="MICHAEL KILTS" userId="45d87395-2b9f-4fb8-9a25-d54cf01d2fb2" providerId="ADAL" clId="{4E4A4491-0495-4099-BE9C-62F971DF0253}" dt="2024-11-04T15:15:33.585" v="1589" actId="21"/>
          <ac:spMkLst>
            <pc:docMk/>
            <pc:sldMk cId="3703623598" sldId="264"/>
            <ac:spMk id="2" creationId="{D5AF8FEE-1E9D-6F80-EEA5-15587D892A49}"/>
          </ac:spMkLst>
        </pc:spChg>
        <pc:spChg chg="del">
          <ac:chgData name="MICHAEL KILTS" userId="45d87395-2b9f-4fb8-9a25-d54cf01d2fb2" providerId="ADAL" clId="{4E4A4491-0495-4099-BE9C-62F971DF0253}" dt="2024-11-04T15:15:01.936" v="1582"/>
          <ac:spMkLst>
            <pc:docMk/>
            <pc:sldMk cId="3703623598" sldId="264"/>
            <ac:spMk id="3" creationId="{EAF591A9-1C88-F723-C296-FC2BBBF3B079}"/>
          </ac:spMkLst>
        </pc:spChg>
        <pc:spChg chg="add del mod">
          <ac:chgData name="MICHAEL KILTS" userId="45d87395-2b9f-4fb8-9a25-d54cf01d2fb2" providerId="ADAL" clId="{4E4A4491-0495-4099-BE9C-62F971DF0253}" dt="2024-11-04T15:15:33.585" v="1589" actId="21"/>
          <ac:spMkLst>
            <pc:docMk/>
            <pc:sldMk cId="3703623598" sldId="264"/>
            <ac:spMk id="5" creationId="{CDE7B5DF-CDCD-F79D-F508-D8F6F98361EC}"/>
          </ac:spMkLst>
        </pc:spChg>
        <pc:spChg chg="add del">
          <ac:chgData name="MICHAEL KILTS" userId="45d87395-2b9f-4fb8-9a25-d54cf01d2fb2" providerId="ADAL" clId="{4E4A4491-0495-4099-BE9C-62F971DF0253}" dt="2024-11-04T15:15:19.196" v="1584" actId="26606"/>
          <ac:spMkLst>
            <pc:docMk/>
            <pc:sldMk cId="3703623598" sldId="264"/>
            <ac:spMk id="9" creationId="{665DBBEF-238B-476B-96AB-8AAC3224ECEA}"/>
          </ac:spMkLst>
        </pc:spChg>
        <pc:spChg chg="add del">
          <ac:chgData name="MICHAEL KILTS" userId="45d87395-2b9f-4fb8-9a25-d54cf01d2fb2" providerId="ADAL" clId="{4E4A4491-0495-4099-BE9C-62F971DF0253}" dt="2024-11-04T15:15:19.196" v="1584" actId="26606"/>
          <ac:spMkLst>
            <pc:docMk/>
            <pc:sldMk cId="3703623598" sldId="264"/>
            <ac:spMk id="11" creationId="{3FCFB1DE-0B7E-48CC-BA90-B2AB0889F9D6}"/>
          </ac:spMkLst>
        </pc:spChg>
        <pc:spChg chg="add">
          <ac:chgData name="MICHAEL KILTS" userId="45d87395-2b9f-4fb8-9a25-d54cf01d2fb2" providerId="ADAL" clId="{4E4A4491-0495-4099-BE9C-62F971DF0253}" dt="2024-11-04T15:15:19.200" v="1585" actId="26606"/>
          <ac:spMkLst>
            <pc:docMk/>
            <pc:sldMk cId="3703623598" sldId="264"/>
            <ac:spMk id="13" creationId="{16C5FA50-8D52-4617-AF91-5C7B1C8352F1}"/>
          </ac:spMkLst>
        </pc:spChg>
        <pc:spChg chg="add">
          <ac:chgData name="MICHAEL KILTS" userId="45d87395-2b9f-4fb8-9a25-d54cf01d2fb2" providerId="ADAL" clId="{4E4A4491-0495-4099-BE9C-62F971DF0253}" dt="2024-11-04T15:15:19.200" v="1585" actId="26606"/>
          <ac:spMkLst>
            <pc:docMk/>
            <pc:sldMk cId="3703623598" sldId="264"/>
            <ac:spMk id="14" creationId="{E223798C-12AD-4B0C-A50C-D676347D67CF}"/>
          </ac:spMkLst>
        </pc:spChg>
        <pc:picChg chg="add mod">
          <ac:chgData name="MICHAEL KILTS" userId="45d87395-2b9f-4fb8-9a25-d54cf01d2fb2" providerId="ADAL" clId="{4E4A4491-0495-4099-BE9C-62F971DF0253}" dt="2024-11-04T15:15:19.200" v="1585" actId="26606"/>
          <ac:picMkLst>
            <pc:docMk/>
            <pc:sldMk cId="3703623598" sldId="264"/>
            <ac:picMk id="4" creationId="{848A96BE-DD28-332A-E6F9-DBE322DCE9E0}"/>
          </ac:picMkLst>
        </pc:picChg>
        <pc:picChg chg="add del">
          <ac:chgData name="MICHAEL KILTS" userId="45d87395-2b9f-4fb8-9a25-d54cf01d2fb2" providerId="ADAL" clId="{4E4A4491-0495-4099-BE9C-62F971DF0253}" dt="2024-11-04T15:15:34.054" v="1590"/>
          <ac:picMkLst>
            <pc:docMk/>
            <pc:sldMk cId="3703623598" sldId="264"/>
            <ac:picMk id="1026" creationId="{D55ECAAB-F40E-5A76-B30E-4D53A43E33AB}"/>
          </ac:picMkLst>
        </pc:picChg>
      </pc:sldChg>
      <pc:sldChg chg="addSp delSp modSp new mod setBg">
        <pc:chgData name="MICHAEL KILTS" userId="45d87395-2b9f-4fb8-9a25-d54cf01d2fb2" providerId="ADAL" clId="{4E4A4491-0495-4099-BE9C-62F971DF0253}" dt="2024-11-04T15:18:24.734" v="1809" actId="20577"/>
        <pc:sldMkLst>
          <pc:docMk/>
          <pc:sldMk cId="1733027918" sldId="265"/>
        </pc:sldMkLst>
        <pc:spChg chg="mod ord">
          <ac:chgData name="MICHAEL KILTS" userId="45d87395-2b9f-4fb8-9a25-d54cf01d2fb2" providerId="ADAL" clId="{4E4A4491-0495-4099-BE9C-62F971DF0253}" dt="2024-11-04T15:17:49.124" v="1683" actId="26606"/>
          <ac:spMkLst>
            <pc:docMk/>
            <pc:sldMk cId="1733027918" sldId="265"/>
            <ac:spMk id="2" creationId="{B81540E2-6EA0-4ADB-C7F2-F04030FF98DD}"/>
          </ac:spMkLst>
        </pc:spChg>
        <pc:spChg chg="del mod">
          <ac:chgData name="MICHAEL KILTS" userId="45d87395-2b9f-4fb8-9a25-d54cf01d2fb2" providerId="ADAL" clId="{4E4A4491-0495-4099-BE9C-62F971DF0253}" dt="2024-11-04T15:17:42.881" v="1682"/>
          <ac:spMkLst>
            <pc:docMk/>
            <pc:sldMk cId="1733027918" sldId="265"/>
            <ac:spMk id="3" creationId="{5760D375-1768-AC5E-14D1-847E10115508}"/>
          </ac:spMkLst>
        </pc:spChg>
        <pc:spChg chg="add mod">
          <ac:chgData name="MICHAEL KILTS" userId="45d87395-2b9f-4fb8-9a25-d54cf01d2fb2" providerId="ADAL" clId="{4E4A4491-0495-4099-BE9C-62F971DF0253}" dt="2024-11-04T15:18:24.734" v="1809" actId="20577"/>
          <ac:spMkLst>
            <pc:docMk/>
            <pc:sldMk cId="1733027918" sldId="265"/>
            <ac:spMk id="8" creationId="{3CC2EE1E-EAA8-FF61-BFF4-55E6DD4011DB}"/>
          </ac:spMkLst>
        </pc:spChg>
        <pc:spChg chg="add">
          <ac:chgData name="MICHAEL KILTS" userId="45d87395-2b9f-4fb8-9a25-d54cf01d2fb2" providerId="ADAL" clId="{4E4A4491-0495-4099-BE9C-62F971DF0253}" dt="2024-11-04T15:17:49.124" v="1683" actId="26606"/>
          <ac:spMkLst>
            <pc:docMk/>
            <pc:sldMk cId="1733027918" sldId="265"/>
            <ac:spMk id="11" creationId="{04812C46-200A-4DEB-A05E-3ED6C68C2387}"/>
          </ac:spMkLst>
        </pc:spChg>
        <pc:spChg chg="add">
          <ac:chgData name="MICHAEL KILTS" userId="45d87395-2b9f-4fb8-9a25-d54cf01d2fb2" providerId="ADAL" clId="{4E4A4491-0495-4099-BE9C-62F971DF0253}" dt="2024-11-04T15:17:49.124" v="1683" actId="26606"/>
          <ac:spMkLst>
            <pc:docMk/>
            <pc:sldMk cId="1733027918" sldId="265"/>
            <ac:spMk id="13" creationId="{D1EA859B-E555-4109-94F3-6700E046E008}"/>
          </ac:spMkLst>
        </pc:spChg>
        <pc:picChg chg="add mod">
          <ac:chgData name="MICHAEL KILTS" userId="45d87395-2b9f-4fb8-9a25-d54cf01d2fb2" providerId="ADAL" clId="{4E4A4491-0495-4099-BE9C-62F971DF0253}" dt="2024-11-04T15:17:49.124" v="1683" actId="26606"/>
          <ac:picMkLst>
            <pc:docMk/>
            <pc:sldMk cId="1733027918" sldId="265"/>
            <ac:picMk id="4" creationId="{2CC8D984-5AC7-9335-32C8-32C0D12B088E}"/>
          </ac:picMkLst>
        </pc:picChg>
      </pc:sldChg>
      <pc:sldChg chg="addSp delSp modSp new mod setBg">
        <pc:chgData name="MICHAEL KILTS" userId="45d87395-2b9f-4fb8-9a25-d54cf01d2fb2" providerId="ADAL" clId="{4E4A4491-0495-4099-BE9C-62F971DF0253}" dt="2024-11-04T15:24:26.159" v="2021" actId="26606"/>
        <pc:sldMkLst>
          <pc:docMk/>
          <pc:sldMk cId="1513738291" sldId="266"/>
        </pc:sldMkLst>
        <pc:spChg chg="mod">
          <ac:chgData name="MICHAEL KILTS" userId="45d87395-2b9f-4fb8-9a25-d54cf01d2fb2" providerId="ADAL" clId="{4E4A4491-0495-4099-BE9C-62F971DF0253}" dt="2024-11-04T15:24:26.159" v="2021" actId="26606"/>
          <ac:spMkLst>
            <pc:docMk/>
            <pc:sldMk cId="1513738291" sldId="266"/>
            <ac:spMk id="2" creationId="{9B8E850D-43E2-F27C-915F-CD61D7977CFF}"/>
          </ac:spMkLst>
        </pc:spChg>
        <pc:spChg chg="del mod">
          <ac:chgData name="MICHAEL KILTS" userId="45d87395-2b9f-4fb8-9a25-d54cf01d2fb2" providerId="ADAL" clId="{4E4A4491-0495-4099-BE9C-62F971DF0253}" dt="2024-11-04T15:23:01.824" v="1883"/>
          <ac:spMkLst>
            <pc:docMk/>
            <pc:sldMk cId="1513738291" sldId="266"/>
            <ac:spMk id="3" creationId="{0A28B652-D527-1E4B-D3FB-C5155E52E067}"/>
          </ac:spMkLst>
        </pc:spChg>
        <pc:spChg chg="add del">
          <ac:chgData name="MICHAEL KILTS" userId="45d87395-2b9f-4fb8-9a25-d54cf01d2fb2" providerId="ADAL" clId="{4E4A4491-0495-4099-BE9C-62F971DF0253}" dt="2024-11-04T15:23:22.119" v="1889" actId="26606"/>
          <ac:spMkLst>
            <pc:docMk/>
            <pc:sldMk cId="1513738291" sldId="266"/>
            <ac:spMk id="8" creationId="{456093E0-4E73-EAFB-4434-83CF56A5B582}"/>
          </ac:spMkLst>
        </pc:spChg>
        <pc:spChg chg="add del">
          <ac:chgData name="MICHAEL KILTS" userId="45d87395-2b9f-4fb8-9a25-d54cf01d2fb2" providerId="ADAL" clId="{4E4A4491-0495-4099-BE9C-62F971DF0253}" dt="2024-11-04T15:23:19.072" v="1885" actId="26606"/>
          <ac:spMkLst>
            <pc:docMk/>
            <pc:sldMk cId="1513738291" sldId="266"/>
            <ac:spMk id="9" creationId="{73C994B4-9721-4148-9EEC-6793CECDE8DD}"/>
          </ac:spMkLst>
        </pc:spChg>
        <pc:spChg chg="add del">
          <ac:chgData name="MICHAEL KILTS" userId="45d87395-2b9f-4fb8-9a25-d54cf01d2fb2" providerId="ADAL" clId="{4E4A4491-0495-4099-BE9C-62F971DF0253}" dt="2024-11-04T15:23:19.072" v="1885" actId="26606"/>
          <ac:spMkLst>
            <pc:docMk/>
            <pc:sldMk cId="1513738291" sldId="266"/>
            <ac:spMk id="11" creationId="{F9D95E49-763A-4886-B038-82F734740554}"/>
          </ac:spMkLst>
        </pc:spChg>
        <pc:spChg chg="add del">
          <ac:chgData name="MICHAEL KILTS" userId="45d87395-2b9f-4fb8-9a25-d54cf01d2fb2" providerId="ADAL" clId="{4E4A4491-0495-4099-BE9C-62F971DF0253}" dt="2024-11-04T15:23:19.072" v="1885" actId="26606"/>
          <ac:spMkLst>
            <pc:docMk/>
            <pc:sldMk cId="1513738291" sldId="266"/>
            <ac:spMk id="13" creationId="{E80D0C11-3F33-44C1-94F3-C351CF9CAD45}"/>
          </ac:spMkLst>
        </pc:spChg>
        <pc:spChg chg="add del">
          <ac:chgData name="MICHAEL KILTS" userId="45d87395-2b9f-4fb8-9a25-d54cf01d2fb2" providerId="ADAL" clId="{4E4A4491-0495-4099-BE9C-62F971DF0253}" dt="2024-11-04T15:23:19.072" v="1885" actId="26606"/>
          <ac:spMkLst>
            <pc:docMk/>
            <pc:sldMk cId="1513738291" sldId="266"/>
            <ac:spMk id="15" creationId="{816D2053-BB10-4615-A38D-86EEC0D863E8}"/>
          </ac:spMkLst>
        </pc:spChg>
        <pc:spChg chg="add del">
          <ac:chgData name="MICHAEL KILTS" userId="45d87395-2b9f-4fb8-9a25-d54cf01d2fb2" providerId="ADAL" clId="{4E4A4491-0495-4099-BE9C-62F971DF0253}" dt="2024-11-04T15:23:20.736" v="1887" actId="26606"/>
          <ac:spMkLst>
            <pc:docMk/>
            <pc:sldMk cId="1513738291" sldId="266"/>
            <ac:spMk id="21" creationId="{A4AC5506-6312-4701-8D3C-40187889A947}"/>
          </ac:spMkLst>
        </pc:spChg>
        <pc:spChg chg="add del">
          <ac:chgData name="MICHAEL KILTS" userId="45d87395-2b9f-4fb8-9a25-d54cf01d2fb2" providerId="ADAL" clId="{4E4A4491-0495-4099-BE9C-62F971DF0253}" dt="2024-11-04T15:23:22.119" v="1889" actId="26606"/>
          <ac:spMkLst>
            <pc:docMk/>
            <pc:sldMk cId="1513738291" sldId="266"/>
            <ac:spMk id="23" creationId="{1B15ED52-F352-441B-82BF-E0EA34836D08}"/>
          </ac:spMkLst>
        </pc:spChg>
        <pc:spChg chg="add del">
          <ac:chgData name="MICHAEL KILTS" userId="45d87395-2b9f-4fb8-9a25-d54cf01d2fb2" providerId="ADAL" clId="{4E4A4491-0495-4099-BE9C-62F971DF0253}" dt="2024-11-04T15:23:22.119" v="1889" actId="26606"/>
          <ac:spMkLst>
            <pc:docMk/>
            <pc:sldMk cId="1513738291" sldId="266"/>
            <ac:spMk id="24" creationId="{3B2E3793-BFE6-45A2-9B7B-E18844431C99}"/>
          </ac:spMkLst>
        </pc:spChg>
        <pc:spChg chg="add del">
          <ac:chgData name="MICHAEL KILTS" userId="45d87395-2b9f-4fb8-9a25-d54cf01d2fb2" providerId="ADAL" clId="{4E4A4491-0495-4099-BE9C-62F971DF0253}" dt="2024-11-04T15:23:22.119" v="1889" actId="26606"/>
          <ac:spMkLst>
            <pc:docMk/>
            <pc:sldMk cId="1513738291" sldId="266"/>
            <ac:spMk id="25" creationId="{BC4C4868-CB8F-4AF9-9CDB-8108F2C19B67}"/>
          </ac:spMkLst>
        </pc:spChg>
        <pc:spChg chg="add del">
          <ac:chgData name="MICHAEL KILTS" userId="45d87395-2b9f-4fb8-9a25-d54cf01d2fb2" providerId="ADAL" clId="{4E4A4491-0495-4099-BE9C-62F971DF0253}" dt="2024-11-04T15:23:22.119" v="1889" actId="26606"/>
          <ac:spMkLst>
            <pc:docMk/>
            <pc:sldMk cId="1513738291" sldId="266"/>
            <ac:spMk id="26" creationId="{375E0459-6403-40CD-989D-56A4407CA12E}"/>
          </ac:spMkLst>
        </pc:spChg>
        <pc:spChg chg="add del">
          <ac:chgData name="MICHAEL KILTS" userId="45d87395-2b9f-4fb8-9a25-d54cf01d2fb2" providerId="ADAL" clId="{4E4A4491-0495-4099-BE9C-62F971DF0253}" dt="2024-11-04T15:23:22.119" v="1889" actId="26606"/>
          <ac:spMkLst>
            <pc:docMk/>
            <pc:sldMk cId="1513738291" sldId="266"/>
            <ac:spMk id="27" creationId="{53E5B1A8-3AC9-4BD1-9BBC-78CA94F2D1BA}"/>
          </ac:spMkLst>
        </pc:spChg>
        <pc:spChg chg="add del">
          <ac:chgData name="MICHAEL KILTS" userId="45d87395-2b9f-4fb8-9a25-d54cf01d2fb2" providerId="ADAL" clId="{4E4A4491-0495-4099-BE9C-62F971DF0253}" dt="2024-11-04T15:23:24.815" v="1891" actId="26606"/>
          <ac:spMkLst>
            <pc:docMk/>
            <pc:sldMk cId="1513738291" sldId="266"/>
            <ac:spMk id="29" creationId="{9427AF5F-9A0E-42B7-A252-FD64C9885F9C}"/>
          </ac:spMkLst>
        </pc:spChg>
        <pc:spChg chg="add del">
          <ac:chgData name="MICHAEL KILTS" userId="45d87395-2b9f-4fb8-9a25-d54cf01d2fb2" providerId="ADAL" clId="{4E4A4491-0495-4099-BE9C-62F971DF0253}" dt="2024-11-04T15:23:24.815" v="1891" actId="26606"/>
          <ac:spMkLst>
            <pc:docMk/>
            <pc:sldMk cId="1513738291" sldId="266"/>
            <ac:spMk id="30" creationId="{00C4FBB7-25A8-F306-72FE-339362685475}"/>
          </ac:spMkLst>
        </pc:spChg>
        <pc:spChg chg="add del">
          <ac:chgData name="MICHAEL KILTS" userId="45d87395-2b9f-4fb8-9a25-d54cf01d2fb2" providerId="ADAL" clId="{4E4A4491-0495-4099-BE9C-62F971DF0253}" dt="2024-11-04T15:24:26.159" v="2021" actId="26606"/>
          <ac:spMkLst>
            <pc:docMk/>
            <pc:sldMk cId="1513738291" sldId="266"/>
            <ac:spMk id="32" creationId="{687AFE0E-B37D-4531-AFE8-231C8348EAF1}"/>
          </ac:spMkLst>
        </pc:spChg>
        <pc:spChg chg="add mod ord">
          <ac:chgData name="MICHAEL KILTS" userId="45d87395-2b9f-4fb8-9a25-d54cf01d2fb2" providerId="ADAL" clId="{4E4A4491-0495-4099-BE9C-62F971DF0253}" dt="2024-11-04T15:24:26.159" v="2021" actId="26606"/>
          <ac:spMkLst>
            <pc:docMk/>
            <pc:sldMk cId="1513738291" sldId="266"/>
            <ac:spMk id="33" creationId="{21BBF850-056D-1B3B-42D6-3CA2DBBEBA04}"/>
          </ac:spMkLst>
        </pc:spChg>
        <pc:spChg chg="add del">
          <ac:chgData name="MICHAEL KILTS" userId="45d87395-2b9f-4fb8-9a25-d54cf01d2fb2" providerId="ADAL" clId="{4E4A4491-0495-4099-BE9C-62F971DF0253}" dt="2024-11-04T15:24:19.501" v="2018" actId="26606"/>
          <ac:spMkLst>
            <pc:docMk/>
            <pc:sldMk cId="1513738291" sldId="266"/>
            <ac:spMk id="38" creationId="{117AB3D3-3C9C-4DED-809A-78734805B895}"/>
          </ac:spMkLst>
        </pc:spChg>
        <pc:spChg chg="add del">
          <ac:chgData name="MICHAEL KILTS" userId="45d87395-2b9f-4fb8-9a25-d54cf01d2fb2" providerId="ADAL" clId="{4E4A4491-0495-4099-BE9C-62F971DF0253}" dt="2024-11-04T15:24:19.501" v="2018" actId="26606"/>
          <ac:spMkLst>
            <pc:docMk/>
            <pc:sldMk cId="1513738291" sldId="266"/>
            <ac:spMk id="40" creationId="{3A9A4357-BD1D-4622-A4FE-766E6AB8DE84}"/>
          </ac:spMkLst>
        </pc:spChg>
        <pc:spChg chg="add del">
          <ac:chgData name="MICHAEL KILTS" userId="45d87395-2b9f-4fb8-9a25-d54cf01d2fb2" providerId="ADAL" clId="{4E4A4491-0495-4099-BE9C-62F971DF0253}" dt="2024-11-04T15:24:19.501" v="2018" actId="26606"/>
          <ac:spMkLst>
            <pc:docMk/>
            <pc:sldMk cId="1513738291" sldId="266"/>
            <ac:spMk id="42" creationId="{E659831F-0D9A-4C63-9EBB-8435B85A440F}"/>
          </ac:spMkLst>
        </pc:spChg>
        <pc:spChg chg="add del">
          <ac:chgData name="MICHAEL KILTS" userId="45d87395-2b9f-4fb8-9a25-d54cf01d2fb2" providerId="ADAL" clId="{4E4A4491-0495-4099-BE9C-62F971DF0253}" dt="2024-11-04T15:24:19.501" v="2018" actId="26606"/>
          <ac:spMkLst>
            <pc:docMk/>
            <pc:sldMk cId="1513738291" sldId="266"/>
            <ac:spMk id="44" creationId="{E6995CE5-F890-4ABA-82A2-26507CE8D2A3}"/>
          </ac:spMkLst>
        </pc:spChg>
        <pc:spChg chg="add del">
          <ac:chgData name="MICHAEL KILTS" userId="45d87395-2b9f-4fb8-9a25-d54cf01d2fb2" providerId="ADAL" clId="{4E4A4491-0495-4099-BE9C-62F971DF0253}" dt="2024-11-04T15:24:26.155" v="2020" actId="26606"/>
          <ac:spMkLst>
            <pc:docMk/>
            <pc:sldMk cId="1513738291" sldId="266"/>
            <ac:spMk id="49" creationId="{D7A453D2-15D8-4403-815F-291FA16340D9}"/>
          </ac:spMkLst>
        </pc:spChg>
        <pc:spChg chg="add del">
          <ac:chgData name="MICHAEL KILTS" userId="45d87395-2b9f-4fb8-9a25-d54cf01d2fb2" providerId="ADAL" clId="{4E4A4491-0495-4099-BE9C-62F971DF0253}" dt="2024-11-04T15:24:26.155" v="2020" actId="26606"/>
          <ac:spMkLst>
            <pc:docMk/>
            <pc:sldMk cId="1513738291" sldId="266"/>
            <ac:spMk id="50" creationId="{B8114C98-A349-4111-A123-E8EAB86ABE30}"/>
          </ac:spMkLst>
        </pc:spChg>
        <pc:spChg chg="add del">
          <ac:chgData name="MICHAEL KILTS" userId="45d87395-2b9f-4fb8-9a25-d54cf01d2fb2" providerId="ADAL" clId="{4E4A4491-0495-4099-BE9C-62F971DF0253}" dt="2024-11-04T15:24:26.155" v="2020" actId="26606"/>
          <ac:spMkLst>
            <pc:docMk/>
            <pc:sldMk cId="1513738291" sldId="266"/>
            <ac:spMk id="51" creationId="{8161EA6B-09CA-445B-AB0D-8DF76FA92DEF}"/>
          </ac:spMkLst>
        </pc:spChg>
        <pc:spChg chg="add del">
          <ac:chgData name="MICHAEL KILTS" userId="45d87395-2b9f-4fb8-9a25-d54cf01d2fb2" providerId="ADAL" clId="{4E4A4491-0495-4099-BE9C-62F971DF0253}" dt="2024-11-04T15:24:26.155" v="2020" actId="26606"/>
          <ac:spMkLst>
            <pc:docMk/>
            <pc:sldMk cId="1513738291" sldId="266"/>
            <ac:spMk id="64" creationId="{E2D3D3F2-ABBB-4453-B1C5-1BEBF7E4DD56}"/>
          </ac:spMkLst>
        </pc:spChg>
        <pc:spChg chg="add">
          <ac:chgData name="MICHAEL KILTS" userId="45d87395-2b9f-4fb8-9a25-d54cf01d2fb2" providerId="ADAL" clId="{4E4A4491-0495-4099-BE9C-62F971DF0253}" dt="2024-11-04T15:24:26.159" v="2021" actId="26606"/>
          <ac:spMkLst>
            <pc:docMk/>
            <pc:sldMk cId="1513738291" sldId="266"/>
            <ac:spMk id="72" creationId="{C3896A03-3945-419A-B66B-4EE266EDD152}"/>
          </ac:spMkLst>
        </pc:spChg>
        <pc:spChg chg="add">
          <ac:chgData name="MICHAEL KILTS" userId="45d87395-2b9f-4fb8-9a25-d54cf01d2fb2" providerId="ADAL" clId="{4E4A4491-0495-4099-BE9C-62F971DF0253}" dt="2024-11-04T15:24:26.159" v="2021" actId="26606"/>
          <ac:spMkLst>
            <pc:docMk/>
            <pc:sldMk cId="1513738291" sldId="266"/>
            <ac:spMk id="73" creationId="{B34F5AD2-EDBD-4BBD-A55C-EAFFD0C7097A}"/>
          </ac:spMkLst>
        </pc:spChg>
        <pc:spChg chg="add">
          <ac:chgData name="MICHAEL KILTS" userId="45d87395-2b9f-4fb8-9a25-d54cf01d2fb2" providerId="ADAL" clId="{4E4A4491-0495-4099-BE9C-62F971DF0253}" dt="2024-11-04T15:24:26.159" v="2021" actId="26606"/>
          <ac:spMkLst>
            <pc:docMk/>
            <pc:sldMk cId="1513738291" sldId="266"/>
            <ac:spMk id="74" creationId="{450D3AD2-FA80-415F-A9CE-54D884561CD7}"/>
          </ac:spMkLst>
        </pc:spChg>
        <pc:grpChg chg="add del">
          <ac:chgData name="MICHAEL KILTS" userId="45d87395-2b9f-4fb8-9a25-d54cf01d2fb2" providerId="ADAL" clId="{4E4A4491-0495-4099-BE9C-62F971DF0253}" dt="2024-11-04T15:24:26.155" v="2020" actId="26606"/>
          <ac:grpSpMkLst>
            <pc:docMk/>
            <pc:sldMk cId="1513738291" sldId="266"/>
            <ac:grpSpMk id="52" creationId="{670FB431-AE18-414D-92F4-1D12D1991152}"/>
          </ac:grpSpMkLst>
        </pc:grpChg>
        <pc:grpChg chg="add del">
          <ac:chgData name="MICHAEL KILTS" userId="45d87395-2b9f-4fb8-9a25-d54cf01d2fb2" providerId="ADAL" clId="{4E4A4491-0495-4099-BE9C-62F971DF0253}" dt="2024-11-04T15:24:26.155" v="2020" actId="26606"/>
          <ac:grpSpMkLst>
            <pc:docMk/>
            <pc:sldMk cId="1513738291" sldId="266"/>
            <ac:grpSpMk id="57" creationId="{1EA1DAFF-CECA-492F-BFA1-22C64956B8D9}"/>
          </ac:grpSpMkLst>
        </pc:grpChg>
        <pc:grpChg chg="add del">
          <ac:chgData name="MICHAEL KILTS" userId="45d87395-2b9f-4fb8-9a25-d54cf01d2fb2" providerId="ADAL" clId="{4E4A4491-0495-4099-BE9C-62F971DF0253}" dt="2024-11-04T15:24:26.155" v="2020" actId="26606"/>
          <ac:grpSpMkLst>
            <pc:docMk/>
            <pc:sldMk cId="1513738291" sldId="266"/>
            <ac:grpSpMk id="58" creationId="{AF19A774-30A5-488B-9BAF-629C6440294E}"/>
          </ac:grpSpMkLst>
        </pc:grpChg>
        <pc:grpChg chg="add del">
          <ac:chgData name="MICHAEL KILTS" userId="45d87395-2b9f-4fb8-9a25-d54cf01d2fb2" providerId="ADAL" clId="{4E4A4491-0495-4099-BE9C-62F971DF0253}" dt="2024-11-04T15:24:26.155" v="2020" actId="26606"/>
          <ac:grpSpMkLst>
            <pc:docMk/>
            <pc:sldMk cId="1513738291" sldId="266"/>
            <ac:grpSpMk id="66" creationId="{8214E4A5-A0D2-42C4-8D14-D2A7E495F041}"/>
          </ac:grpSpMkLst>
        </pc:grpChg>
        <pc:picChg chg="add mod ord">
          <ac:chgData name="MICHAEL KILTS" userId="45d87395-2b9f-4fb8-9a25-d54cf01d2fb2" providerId="ADAL" clId="{4E4A4491-0495-4099-BE9C-62F971DF0253}" dt="2024-11-04T15:24:26.159" v="2021" actId="26606"/>
          <ac:picMkLst>
            <pc:docMk/>
            <pc:sldMk cId="1513738291" sldId="266"/>
            <ac:picMk id="4" creationId="{4E612E91-090C-5880-663B-5A9026EBBA3C}"/>
          </ac:picMkLst>
        </pc:picChg>
        <pc:cxnChg chg="add del">
          <ac:chgData name="MICHAEL KILTS" userId="45d87395-2b9f-4fb8-9a25-d54cf01d2fb2" providerId="ADAL" clId="{4E4A4491-0495-4099-BE9C-62F971DF0253}" dt="2024-11-04T15:23:19.072" v="1885" actId="26606"/>
          <ac:cxnSpMkLst>
            <pc:docMk/>
            <pc:sldMk cId="1513738291" sldId="266"/>
            <ac:cxnSpMk id="17" creationId="{3EFADC67-92A1-44FB-8691-D8CD71A21EFA}"/>
          </ac:cxnSpMkLst>
        </pc:cxnChg>
        <pc:cxnChg chg="add del">
          <ac:chgData name="MICHAEL KILTS" userId="45d87395-2b9f-4fb8-9a25-d54cf01d2fb2" providerId="ADAL" clId="{4E4A4491-0495-4099-BE9C-62F971DF0253}" dt="2024-11-04T15:23:19.072" v="1885" actId="26606"/>
          <ac:cxnSpMkLst>
            <pc:docMk/>
            <pc:sldMk cId="1513738291" sldId="266"/>
            <ac:cxnSpMk id="19" creationId="{EE9C6408-AA0E-411D-A5D2-E5F13306F898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F45BA-20E2-8B7C-4EF7-AD6B6BCE0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D44B34-4ECF-EFC5-77A6-366A504CFA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7D289-59FE-1014-5080-2CE436DAE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DB7D-30CF-4CC9-8BCF-D63B5F00220F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BC8F1-DEBD-9A73-377B-27A4AE081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EAD37E-895E-D41A-2025-345D57EBE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799A-23FE-4EE5-98DD-7AE92799D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141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BB092-55CC-3DAB-4964-0FCDABD23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612E6-F50B-783F-B038-2BB0192A9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3AB50-EAE0-9126-48B9-B7869F3A3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DB7D-30CF-4CC9-8BCF-D63B5F00220F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D1028-3B6D-F7AA-72EB-868A858FF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40E0F-ECBF-058D-9F1B-FFCAE4AC8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799A-23FE-4EE5-98DD-7AE92799D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67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9FFAF-1FAC-69E6-9E5F-98CB4785E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368CED-5828-29D2-7C29-3ED28338A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27208-B6E4-2858-8B92-25AB88874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DB7D-30CF-4CC9-8BCF-D63B5F00220F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C8853-258C-ECF4-6CD8-20714D774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16E0C-ADB4-BF2D-3A4B-B90F32C8F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799A-23FE-4EE5-98DD-7AE92799D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32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7C8C8-F432-4F3C-3C27-317D84230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A6499-9255-81BD-846E-EF3310CD7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4419BA-C6FA-2638-5FFE-CE0B27F2C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39B03A-7AB0-8860-8343-F3C6130FD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DB7D-30CF-4CC9-8BCF-D63B5F00220F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915531-9F83-C3BB-4643-C6490ABA8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09A6B1-1C2E-E6E7-23A6-28AD9430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799A-23FE-4EE5-98DD-7AE92799D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014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C476-3EB1-5B49-9A5A-8A7F1091D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8AEE3B-494B-5B0C-7440-D8BAEE708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C44BD0-AAC6-A1CA-33A0-74C850E1D7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12C868-0CA6-ECEF-C9BA-CBE43071EA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135F49-D3EA-A80A-910A-4F6F687042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88C359-BBE9-42FD-6F03-BCE69F674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DB7D-30CF-4CC9-8BCF-D63B5F00220F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BDAEB7-161E-FE33-321A-992A1030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B9ACB5-FFB6-08BD-C196-6013ABA53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799A-23FE-4EE5-98DD-7AE92799D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702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1B1C5-1B69-6953-F769-9F7C3674B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7D2B57-3130-004C-A367-711CE3997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DB7D-30CF-4CC9-8BCF-D63B5F00220F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C9F4D0-96DC-1A86-17F5-54AA8A0CA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8B0276-EF6B-C943-A24D-FC34AD9AC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799A-23FE-4EE5-98DD-7AE92799D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756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485349-2781-BC77-5185-2CEAB40FE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DB7D-30CF-4CC9-8BCF-D63B5F00220F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CDCAB-EC4B-F29F-4234-49342B75E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841F1E-9988-76E2-1D31-BAB66FB00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799A-23FE-4EE5-98DD-7AE92799D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848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1C049-0FF0-0BCE-8EC6-C930F6A4B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BF985-37C3-983C-E60B-5C22E53CD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AC12D-4423-B354-27BE-70CEA0FE8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129326-27E1-1A5E-62A3-18B89617E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DB7D-30CF-4CC9-8BCF-D63B5F00220F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43FDD8-5DD9-2FBE-5928-49B6D0BAE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DAE75C-8C23-7025-E609-B41956203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799A-23FE-4EE5-98DD-7AE92799D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828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A06F5-21B8-3ED1-7231-0DD0D9F97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74F1E1-8B7B-A89E-2F98-6D567EE86D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4B9FF-6381-01CF-BBA8-B2E9424C8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05AFC5-8878-D932-677C-7FC083462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DB7D-30CF-4CC9-8BCF-D63B5F00220F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46EB9A-A7F7-60DA-D338-08045C136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1ADE34-3E5A-7583-17A1-11A7E5026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799A-23FE-4EE5-98DD-7AE92799D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4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57286-E3A7-98A4-9480-EE90E87E5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92CBFB-AFDF-347D-9CC7-F569670BFC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FD146-D095-9E7F-6012-3158E8167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DB7D-30CF-4CC9-8BCF-D63B5F00220F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3976E-3DC8-83B7-321F-036266F0F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43830-DA4E-7B2B-8CFA-CD6DA07B3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799A-23FE-4EE5-98DD-7AE92799D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28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7D9FFD-64E9-B19A-BFE3-FE2EF9EA19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B45EC4-D53A-4459-6B9A-BB0567BE75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BD20B-CAAC-E18D-3513-F9328B411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DB7D-30CF-4CC9-8BCF-D63B5F00220F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FD065-31B5-28F0-A20E-9E38B325B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BB4CB-5D6F-BD78-A0E7-09477686F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799A-23FE-4EE5-98DD-7AE92799D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59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00FA1F-972D-B37F-8E02-09C0DEF5C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4694FC-ED1A-42A4-9B3B-EBD468B7AF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1B1FAC-5902-361C-A2BE-DAFDF4A7C5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6DB7D-30CF-4CC9-8BCF-D63B5F00220F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133E1-DF44-5BF3-C72F-C2CF33842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4DAAB-28E3-8C18-FEAA-A07C815DCE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0799A-23FE-4EE5-98DD-7AE92799D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87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E3F0E3-6B58-C292-0BEF-8306EA61F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73480"/>
            <a:ext cx="11277600" cy="451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106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AF8FEE-1E9D-6F80-EEA5-15587D892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Renovation Plans </a:t>
            </a:r>
            <a:br>
              <a:rPr lang="en-US" sz="3600" dirty="0">
                <a:solidFill>
                  <a:srgbClr val="FFFFFF"/>
                </a:solidFill>
              </a:rPr>
            </a:b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48A96BE-DD28-332A-E6F9-DBE322DCE9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64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03623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0">
            <a:extLst>
              <a:ext uri="{FF2B5EF4-FFF2-40B4-BE49-F238E27FC236}">
                <a16:creationId xmlns:a16="http://schemas.microsoft.com/office/drawing/2014/main" id="{1CDD8E39-EA14-4679-9655-1BFF5A7B6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8730AA-5971-8375-F0D4-0CE55410F0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93" r="6652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560655" y="6858000"/>
                </a:lnTo>
                <a:lnTo>
                  <a:pt x="11572884" y="6759738"/>
                </a:lnTo>
                <a:cubicBezTo>
                  <a:pt x="11663744" y="6693104"/>
                  <a:pt x="11749315" y="6619456"/>
                  <a:pt x="11812292" y="6532282"/>
                </a:cubicBezTo>
                <a:cubicBezTo>
                  <a:pt x="11851232" y="6478675"/>
                  <a:pt x="11886807" y="6425068"/>
                  <a:pt x="11956995" y="6386992"/>
                </a:cubicBezTo>
                <a:cubicBezTo>
                  <a:pt x="11918054" y="6334888"/>
                  <a:pt x="11851232" y="6322863"/>
                  <a:pt x="11801234" y="6284788"/>
                </a:cubicBezTo>
                <a:cubicBezTo>
                  <a:pt x="11797390" y="6253224"/>
                  <a:pt x="11876711" y="6262743"/>
                  <a:pt x="11856520" y="6193604"/>
                </a:cubicBezTo>
                <a:cubicBezTo>
                  <a:pt x="11829119" y="6101419"/>
                  <a:pt x="11858923" y="5996209"/>
                  <a:pt x="11722875" y="5956630"/>
                </a:cubicBezTo>
                <a:cubicBezTo>
                  <a:pt x="11686819" y="5866950"/>
                  <a:pt x="11676724" y="5723664"/>
                  <a:pt x="11763258" y="5635988"/>
                </a:cubicBezTo>
                <a:cubicBezTo>
                  <a:pt x="11892094" y="5505226"/>
                  <a:pt x="11871424" y="5422059"/>
                  <a:pt x="11706050" y="5351418"/>
                </a:cubicBezTo>
                <a:cubicBezTo>
                  <a:pt x="11684896" y="5342400"/>
                  <a:pt x="11707491" y="4786287"/>
                  <a:pt x="11697876" y="4763241"/>
                </a:cubicBezTo>
                <a:cubicBezTo>
                  <a:pt x="11713260" y="4731677"/>
                  <a:pt x="11749315" y="4739192"/>
                  <a:pt x="11776236" y="4730675"/>
                </a:cubicBezTo>
                <a:cubicBezTo>
                  <a:pt x="11894018" y="4694603"/>
                  <a:pt x="11897864" y="4694603"/>
                  <a:pt x="11868540" y="4584884"/>
                </a:cubicBezTo>
                <a:cubicBezTo>
                  <a:pt x="11859884" y="4551817"/>
                  <a:pt x="11880076" y="4538289"/>
                  <a:pt x="11898825" y="4517749"/>
                </a:cubicBezTo>
                <a:cubicBezTo>
                  <a:pt x="11969013" y="4441095"/>
                  <a:pt x="11969494" y="4440094"/>
                  <a:pt x="11897864" y="4375464"/>
                </a:cubicBezTo>
                <a:cubicBezTo>
                  <a:pt x="11877192" y="4356928"/>
                  <a:pt x="11863252" y="4336887"/>
                  <a:pt x="11854116" y="4311838"/>
                </a:cubicBezTo>
                <a:cubicBezTo>
                  <a:pt x="11837290" y="4266245"/>
                  <a:pt x="11837771" y="4228169"/>
                  <a:pt x="11901709" y="4203620"/>
                </a:cubicBezTo>
                <a:cubicBezTo>
                  <a:pt x="11946418" y="4186086"/>
                  <a:pt x="11971897" y="4166044"/>
                  <a:pt x="11974782" y="4114442"/>
                </a:cubicBezTo>
                <a:cubicBezTo>
                  <a:pt x="11976706" y="4071355"/>
                  <a:pt x="11981993" y="4043299"/>
                  <a:pt x="11932476" y="4024762"/>
                </a:cubicBezTo>
                <a:cubicBezTo>
                  <a:pt x="11892576" y="4009732"/>
                  <a:pt x="11881038" y="3977668"/>
                  <a:pt x="11885365" y="3939592"/>
                </a:cubicBezTo>
                <a:cubicBezTo>
                  <a:pt x="11895460" y="3846405"/>
                  <a:pt x="11841137" y="3791796"/>
                  <a:pt x="11751719" y="3749211"/>
                </a:cubicBezTo>
                <a:cubicBezTo>
                  <a:pt x="11666628" y="3708629"/>
                  <a:pt x="11592115" y="3654019"/>
                  <a:pt x="11513754" y="3604420"/>
                </a:cubicBezTo>
                <a:cubicBezTo>
                  <a:pt x="11426740" y="3549310"/>
                  <a:pt x="11325786" y="3516243"/>
                  <a:pt x="11220504" y="3488188"/>
                </a:cubicBezTo>
                <a:cubicBezTo>
                  <a:pt x="11239734" y="3448108"/>
                  <a:pt x="11306076" y="3470653"/>
                  <a:pt x="11312805" y="3414541"/>
                </a:cubicBezTo>
                <a:cubicBezTo>
                  <a:pt x="11148394" y="3366945"/>
                  <a:pt x="10991193" y="3295301"/>
                  <a:pt x="10805146" y="3277767"/>
                </a:cubicBezTo>
                <a:cubicBezTo>
                  <a:pt x="10955618" y="3286784"/>
                  <a:pt x="11092147" y="3222154"/>
                  <a:pt x="11234926" y="3203117"/>
                </a:cubicBezTo>
                <a:cubicBezTo>
                  <a:pt x="11248386" y="3171554"/>
                  <a:pt x="11217140" y="3179569"/>
                  <a:pt x="11204640" y="3174060"/>
                </a:cubicBezTo>
                <a:cubicBezTo>
                  <a:pt x="11192140" y="3168047"/>
                  <a:pt x="11176757" y="3166042"/>
                  <a:pt x="11174834" y="3143498"/>
                </a:cubicBezTo>
                <a:cubicBezTo>
                  <a:pt x="11243580" y="3110932"/>
                  <a:pt x="11329632" y="3132475"/>
                  <a:pt x="11400780" y="3099410"/>
                </a:cubicBezTo>
                <a:cubicBezTo>
                  <a:pt x="11384916" y="3051314"/>
                  <a:pt x="11323382" y="3080371"/>
                  <a:pt x="11297902" y="3041793"/>
                </a:cubicBezTo>
                <a:cubicBezTo>
                  <a:pt x="11364246" y="3034780"/>
                  <a:pt x="11425779" y="3031774"/>
                  <a:pt x="11485870" y="3021253"/>
                </a:cubicBezTo>
                <a:cubicBezTo>
                  <a:pt x="11532984" y="3013236"/>
                  <a:pt x="11545964" y="2972154"/>
                  <a:pt x="11513754" y="2944098"/>
                </a:cubicBezTo>
                <a:cubicBezTo>
                  <a:pt x="11484909" y="2919049"/>
                  <a:pt x="11442604" y="2917044"/>
                  <a:pt x="11405107" y="2906523"/>
                </a:cubicBezTo>
                <a:cubicBezTo>
                  <a:pt x="11137817" y="2833377"/>
                  <a:pt x="10857066" y="2809829"/>
                  <a:pt x="10572950" y="2803317"/>
                </a:cubicBezTo>
                <a:cubicBezTo>
                  <a:pt x="10117210" y="2792795"/>
                  <a:pt x="9660028" y="2793297"/>
                  <a:pt x="9205250" y="2778767"/>
                </a:cubicBezTo>
                <a:cubicBezTo>
                  <a:pt x="8996489" y="2772379"/>
                  <a:pt x="8788540" y="2761765"/>
                  <a:pt x="8579578" y="2759181"/>
                </a:cubicBezTo>
                <a:cubicBezTo>
                  <a:pt x="8509922" y="2758320"/>
                  <a:pt x="8440155" y="2758352"/>
                  <a:pt x="8370208" y="2759730"/>
                </a:cubicBezTo>
                <a:cubicBezTo>
                  <a:pt x="8070708" y="2765742"/>
                  <a:pt x="7771690" y="2764238"/>
                  <a:pt x="7470748" y="2819849"/>
                </a:cubicBezTo>
                <a:cubicBezTo>
                  <a:pt x="7316911" y="2848407"/>
                  <a:pt x="7156825" y="2838887"/>
                  <a:pt x="7001547" y="2861432"/>
                </a:cubicBezTo>
                <a:cubicBezTo>
                  <a:pt x="6765024" y="2896002"/>
                  <a:pt x="6528501" y="2936583"/>
                  <a:pt x="6295343" y="2988688"/>
                </a:cubicBezTo>
                <a:cubicBezTo>
                  <a:pt x="6222271" y="3005220"/>
                  <a:pt x="6131892" y="3015241"/>
                  <a:pt x="6075166" y="3078367"/>
                </a:cubicBezTo>
                <a:cubicBezTo>
                  <a:pt x="5985266" y="3038288"/>
                  <a:pt x="5929502" y="3113938"/>
                  <a:pt x="5859314" y="3139490"/>
                </a:cubicBezTo>
                <a:cubicBezTo>
                  <a:pt x="5831912" y="3149510"/>
                  <a:pt x="5795857" y="3163538"/>
                  <a:pt x="5800183" y="3195101"/>
                </a:cubicBezTo>
                <a:cubicBezTo>
                  <a:pt x="5804030" y="3234680"/>
                  <a:pt x="5844410" y="3260231"/>
                  <a:pt x="5882870" y="3252215"/>
                </a:cubicBezTo>
                <a:cubicBezTo>
                  <a:pt x="6002574" y="3227164"/>
                  <a:pt x="6109777" y="3283277"/>
                  <a:pt x="6232848" y="3274760"/>
                </a:cubicBezTo>
                <a:cubicBezTo>
                  <a:pt x="6125643" y="3298808"/>
                  <a:pt x="6018918" y="3323358"/>
                  <a:pt x="5911715" y="3347407"/>
                </a:cubicBezTo>
                <a:cubicBezTo>
                  <a:pt x="6070839" y="3366444"/>
                  <a:pt x="6227559" y="3332376"/>
                  <a:pt x="6384279" y="3312836"/>
                </a:cubicBezTo>
                <a:cubicBezTo>
                  <a:pt x="6434757" y="3306824"/>
                  <a:pt x="6513117" y="3260732"/>
                  <a:pt x="6526097" y="3325362"/>
                </a:cubicBezTo>
                <a:cubicBezTo>
                  <a:pt x="6534750" y="3368448"/>
                  <a:pt x="6450622" y="3371454"/>
                  <a:pt x="6403028" y="3383478"/>
                </a:cubicBezTo>
                <a:cubicBezTo>
                  <a:pt x="6192945" y="3435081"/>
                  <a:pt x="5979497" y="3465141"/>
                  <a:pt x="5767013" y="3500713"/>
                </a:cubicBezTo>
                <a:cubicBezTo>
                  <a:pt x="5746822" y="3504220"/>
                  <a:pt x="5720381" y="3501214"/>
                  <a:pt x="5706920" y="3511233"/>
                </a:cubicBezTo>
                <a:cubicBezTo>
                  <a:pt x="5598272" y="3591895"/>
                  <a:pt x="5460782" y="3618449"/>
                  <a:pt x="5310793" y="3677066"/>
                </a:cubicBezTo>
                <a:cubicBezTo>
                  <a:pt x="5405498" y="3704622"/>
                  <a:pt x="5469435" y="3648007"/>
                  <a:pt x="5548276" y="3660533"/>
                </a:cubicBezTo>
                <a:cubicBezTo>
                  <a:pt x="5467993" y="3721154"/>
                  <a:pt x="5374730" y="3732677"/>
                  <a:pt x="5293005" y="3765743"/>
                </a:cubicBezTo>
                <a:cubicBezTo>
                  <a:pt x="5234355" y="3789291"/>
                  <a:pt x="5016580" y="3862938"/>
                  <a:pt x="4983410" y="3883981"/>
                </a:cubicBezTo>
                <a:cubicBezTo>
                  <a:pt x="4883416" y="3949110"/>
                  <a:pt x="4756501" y="3979672"/>
                  <a:pt x="4674775" y="4068850"/>
                </a:cubicBezTo>
                <a:cubicBezTo>
                  <a:pt x="4617087" y="4131477"/>
                  <a:pt x="4520939" y="4119952"/>
                  <a:pt x="4453155" y="4163539"/>
                </a:cubicBezTo>
                <a:cubicBezTo>
                  <a:pt x="4429119" y="4204622"/>
                  <a:pt x="4475751" y="4215143"/>
                  <a:pt x="4492095" y="4237188"/>
                </a:cubicBezTo>
                <a:cubicBezTo>
                  <a:pt x="4513728" y="4266746"/>
                  <a:pt x="4475269" y="4283280"/>
                  <a:pt x="4464213" y="4318851"/>
                </a:cubicBezTo>
                <a:cubicBezTo>
                  <a:pt x="4591608" y="4278771"/>
                  <a:pt x="4713234" y="4255223"/>
                  <a:pt x="4857456" y="4241696"/>
                </a:cubicBezTo>
                <a:cubicBezTo>
                  <a:pt x="4809862" y="4299311"/>
                  <a:pt x="4752174" y="4274261"/>
                  <a:pt x="4713234" y="4295303"/>
                </a:cubicBezTo>
                <a:cubicBezTo>
                  <a:pt x="4687756" y="4308830"/>
                  <a:pt x="4648816" y="4314843"/>
                  <a:pt x="4656026" y="4348410"/>
                </a:cubicBezTo>
                <a:cubicBezTo>
                  <a:pt x="4661795" y="4374963"/>
                  <a:pt x="4694486" y="4371456"/>
                  <a:pt x="4718523" y="4368951"/>
                </a:cubicBezTo>
                <a:cubicBezTo>
                  <a:pt x="4810825" y="4359433"/>
                  <a:pt x="4900722" y="4356425"/>
                  <a:pt x="4989178" y="4420054"/>
                </a:cubicBezTo>
                <a:cubicBezTo>
                  <a:pt x="4764193" y="4512739"/>
                  <a:pt x="4505557" y="4473661"/>
                  <a:pt x="4304127" y="4609933"/>
                </a:cubicBezTo>
                <a:cubicBezTo>
                  <a:pt x="4332491" y="4652018"/>
                  <a:pt x="4372871" y="4629473"/>
                  <a:pt x="4402677" y="4624463"/>
                </a:cubicBezTo>
                <a:cubicBezTo>
                  <a:pt x="4598338" y="4590394"/>
                  <a:pt x="5297331" y="4651016"/>
                  <a:pt x="5398287" y="4608430"/>
                </a:cubicBezTo>
                <a:cubicBezTo>
                  <a:pt x="5460301" y="4582379"/>
                  <a:pt x="5525682" y="4569853"/>
                  <a:pt x="5592504" y="4585886"/>
                </a:cubicBezTo>
                <a:cubicBezTo>
                  <a:pt x="5656923" y="4601416"/>
                  <a:pt x="5640578" y="4819353"/>
                  <a:pt x="5411266" y="4964142"/>
                </a:cubicBezTo>
                <a:cubicBezTo>
                  <a:pt x="5378575" y="4984684"/>
                  <a:pt x="5524721" y="5014244"/>
                  <a:pt x="5480493" y="5031277"/>
                </a:cubicBezTo>
                <a:cubicBezTo>
                  <a:pt x="5445880" y="5044804"/>
                  <a:pt x="5276179" y="5037289"/>
                  <a:pt x="5233393" y="5047810"/>
                </a:cubicBezTo>
                <a:cubicBezTo>
                  <a:pt x="5216567" y="5052318"/>
                  <a:pt x="4701216" y="5221157"/>
                  <a:pt x="4750251" y="5256728"/>
                </a:cubicBezTo>
                <a:cubicBezTo>
                  <a:pt x="4896877" y="5363441"/>
                  <a:pt x="5388190" y="5558833"/>
                  <a:pt x="4508440" y="5624965"/>
                </a:cubicBezTo>
                <a:cubicBezTo>
                  <a:pt x="4536323" y="5663542"/>
                  <a:pt x="4613241" y="5638994"/>
                  <a:pt x="4602665" y="5706629"/>
                </a:cubicBezTo>
                <a:cubicBezTo>
                  <a:pt x="4485845" y="5743202"/>
                  <a:pt x="4350758" y="5741198"/>
                  <a:pt x="4215189" y="5797811"/>
                </a:cubicBezTo>
                <a:cubicBezTo>
                  <a:pt x="4276245" y="5838893"/>
                  <a:pt x="4346432" y="5813844"/>
                  <a:pt x="4407966" y="5826870"/>
                </a:cubicBezTo>
                <a:cubicBezTo>
                  <a:pt x="4373353" y="5878473"/>
                  <a:pt x="4313741" y="5870457"/>
                  <a:pt x="4265186" y="5881478"/>
                </a:cubicBezTo>
                <a:cubicBezTo>
                  <a:pt x="4220479" y="5892001"/>
                  <a:pt x="4125774" y="5981680"/>
                  <a:pt x="4145964" y="5977170"/>
                </a:cubicBezTo>
                <a:cubicBezTo>
                  <a:pt x="4332971" y="5937091"/>
                  <a:pt x="4522862" y="5948113"/>
                  <a:pt x="4710350" y="5909035"/>
                </a:cubicBezTo>
                <a:cubicBezTo>
                  <a:pt x="4772366" y="5896009"/>
                  <a:pt x="4842554" y="5870958"/>
                  <a:pt x="4870916" y="5949616"/>
                </a:cubicBezTo>
                <a:cubicBezTo>
                  <a:pt x="4879571" y="5972663"/>
                  <a:pt x="4873320" y="5980177"/>
                  <a:pt x="4960333" y="5949115"/>
                </a:cubicBezTo>
                <a:cubicBezTo>
                  <a:pt x="4994466" y="5937091"/>
                  <a:pt x="5039656" y="5924065"/>
                  <a:pt x="5073788" y="5953623"/>
                </a:cubicBezTo>
                <a:cubicBezTo>
                  <a:pt x="5052154" y="5990698"/>
                  <a:pt x="5010331" y="5979675"/>
                  <a:pt x="4979084" y="5990197"/>
                </a:cubicBezTo>
                <a:cubicBezTo>
                  <a:pt x="4896397" y="6017250"/>
                  <a:pt x="5180513" y="6120457"/>
                  <a:pt x="5100228" y="6151519"/>
                </a:cubicBezTo>
                <a:cubicBezTo>
                  <a:pt x="4935817" y="6215148"/>
                  <a:pt x="4832938" y="6196611"/>
                  <a:pt x="4666602" y="6266250"/>
                </a:cubicBezTo>
                <a:cubicBezTo>
                  <a:pt x="4723331" y="6264746"/>
                  <a:pt x="4706024" y="6288795"/>
                  <a:pt x="4762750" y="6288795"/>
                </a:cubicBezTo>
                <a:cubicBezTo>
                  <a:pt x="4788229" y="6288795"/>
                  <a:pt x="4815151" y="6294807"/>
                  <a:pt x="4815151" y="6322363"/>
                </a:cubicBezTo>
                <a:cubicBezTo>
                  <a:pt x="4815151" y="6348414"/>
                  <a:pt x="4516613" y="6491199"/>
                  <a:pt x="4558918" y="6504727"/>
                </a:cubicBezTo>
                <a:cubicBezTo>
                  <a:pt x="4674295" y="6541299"/>
                  <a:pt x="4970431" y="6429075"/>
                  <a:pt x="4899280" y="6480679"/>
                </a:cubicBezTo>
                <a:cubicBezTo>
                  <a:pt x="4791114" y="6559337"/>
                  <a:pt x="4774769" y="6574868"/>
                  <a:pt x="4692563" y="6586391"/>
                </a:cubicBezTo>
                <a:cubicBezTo>
                  <a:pt x="4621894" y="6596411"/>
                  <a:pt x="4373353" y="6816352"/>
                  <a:pt x="4303645" y="6834888"/>
                </a:cubicBezTo>
                <a:cubicBezTo>
                  <a:pt x="4288262" y="6838896"/>
                  <a:pt x="4291687" y="6845065"/>
                  <a:pt x="4307829" y="6852361"/>
                </a:cubicBezTo>
                <a:lnTo>
                  <a:pt x="432378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418B30-2ABB-F42D-7E06-CB8F5DEE3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709" y="3159719"/>
            <a:ext cx="5552090" cy="1336081"/>
          </a:xfrm>
        </p:spPr>
        <p:txBody>
          <a:bodyPr anchor="b">
            <a:normAutofit/>
          </a:bodyPr>
          <a:lstStyle/>
          <a:p>
            <a:r>
              <a:rPr lang="en-US"/>
              <a:t>History of Marianna High School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B6524-EAF7-15C4-A660-C45D782CB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709" y="4572000"/>
            <a:ext cx="5552089" cy="16478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/>
              <a:t>Classroom will be renovated to showcase the history of Marianna High School over the past 100 years.  </a:t>
            </a:r>
          </a:p>
          <a:p>
            <a:pPr marL="0" indent="0">
              <a:spcBef>
                <a:spcPts val="0"/>
              </a:spcBef>
              <a:buNone/>
            </a:pPr>
            <a:endParaRPr lang="en-US" sz="1700"/>
          </a:p>
          <a:p>
            <a:pPr marL="0" indent="0">
              <a:spcBef>
                <a:spcPts val="0"/>
              </a:spcBef>
              <a:buNone/>
            </a:pPr>
            <a:r>
              <a:rPr lang="en-US" sz="1700"/>
              <a:t>Funds raised by alumni of Marianna High will support the renovations for history museum. The top four graduating classes will be featured in the museum.  </a:t>
            </a:r>
          </a:p>
          <a:p>
            <a:pPr marL="0" indent="0">
              <a:spcBef>
                <a:spcPts val="0"/>
              </a:spcBef>
              <a:buNone/>
            </a:pPr>
            <a:endParaRPr lang="en-US" sz="1700"/>
          </a:p>
          <a:p>
            <a:pPr marL="0" indent="0">
              <a:buNone/>
            </a:pPr>
            <a:endParaRPr lang="en-US" sz="1700"/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913136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85E806-4785-05A0-A635-D7FCF668A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en-US" sz="3700"/>
              <a:t>Sports and Education History of Jackson County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9656444-28ED-CF7D-179D-273D3EAF0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36943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Schools in Jackson County will compete to raise funds to display Education and Sports History of Jackson County.  </a:t>
            </a:r>
          </a:p>
          <a:p>
            <a:pPr marL="0" indent="0">
              <a:buNone/>
            </a:pPr>
            <a:r>
              <a:rPr lang="en-US" sz="2000" dirty="0"/>
              <a:t>The top four schools will be featured within the museum.</a:t>
            </a:r>
          </a:p>
          <a:p>
            <a:pPr marL="0" indent="0">
              <a:buNone/>
            </a:pPr>
            <a:r>
              <a:rPr lang="en-US" sz="2000" dirty="0"/>
              <a:t>Any school will have access to display donated artifacts.  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FBCB055-3220-D9F2-0DFB-D3546AF474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21" b="15820"/>
          <a:stretch/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7357F1-904F-78CA-A62C-A8C1257487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845"/>
          <a:stretch/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84488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6B859-36B5-86A9-080A-C5811BC37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Hallway of Civic Excellence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74F85D-728F-08CA-C7CD-345D58E070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313" b="14871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E12167-09C9-6DC5-7589-129E3E24F6AF}"/>
              </a:ext>
            </a:extLst>
          </p:cNvPr>
          <p:cNvSpPr txBox="1"/>
          <p:nvPr/>
        </p:nvSpPr>
        <p:spPr>
          <a:xfrm>
            <a:off x="4223982" y="3752850"/>
            <a:ext cx="7485413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Highlight the county’s civic engagement with the many organizations that support students and the community. 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Highlight Student organizations that build leadership and well-rounded citizens. </a:t>
            </a:r>
          </a:p>
        </p:txBody>
      </p:sp>
    </p:spTree>
    <p:extLst>
      <p:ext uri="{BB962C8B-B14F-4D97-AF65-F5344CB8AC3E}">
        <p14:creationId xmlns:p14="http://schemas.microsoft.com/office/powerpoint/2010/main" val="745095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9F7840-D496-1272-305A-5F197E0ED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en-US" dirty="0"/>
              <a:t>History and Civics Standards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97C6E-5DDD-067E-70DE-2E69EB822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36943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/>
              <a:t>The museum will reinforce standards in the following manner:</a:t>
            </a:r>
          </a:p>
          <a:p>
            <a:pPr marL="0" indent="0">
              <a:buNone/>
            </a:pPr>
            <a:r>
              <a:rPr lang="en-US" sz="2000"/>
              <a:t>4</a:t>
            </a:r>
            <a:r>
              <a:rPr lang="en-US" sz="2000" baseline="30000"/>
              <a:t>th</a:t>
            </a:r>
            <a:r>
              <a:rPr lang="en-US" sz="2000"/>
              <a:t> Grade Local History Standards</a:t>
            </a:r>
          </a:p>
          <a:p>
            <a:pPr marL="0" indent="0">
              <a:buNone/>
            </a:pPr>
            <a:r>
              <a:rPr lang="en-US" sz="2000"/>
              <a:t>7</a:t>
            </a:r>
            <a:r>
              <a:rPr lang="en-US" sz="2000" baseline="30000"/>
              <a:t>th</a:t>
            </a:r>
            <a:r>
              <a:rPr lang="en-US" sz="2000"/>
              <a:t> Grade Civic History Standards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F1074D-651D-C074-B473-11087240B7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01" r="1" b="18221"/>
          <a:stretch/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03B83A-5D22-A2F9-39F5-E1CF70DABC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163" b="33325"/>
          <a:stretch/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57191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F4AA150-D172-F8E6-047F-9519A6D9A0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603" r="1208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01F748-ADF2-F5FD-0923-C7BF67E3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Museum Store and Classroom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EAC82B-3EE8-6FD3-5756-E5C69C6AC01D}"/>
              </a:ext>
            </a:extLst>
          </p:cNvPr>
          <p:cNvSpPr txBox="1"/>
          <p:nvPr/>
        </p:nvSpPr>
        <p:spPr>
          <a:xfrm>
            <a:off x="83820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Provide a museum store as a working classroom for students to manage.  The program will provide students the opportunity to learn about small business management through the CTE Program for Entrepreneurship. </a:t>
            </a:r>
          </a:p>
        </p:txBody>
      </p:sp>
    </p:spTree>
    <p:extLst>
      <p:ext uri="{BB962C8B-B14F-4D97-AF65-F5344CB8AC3E}">
        <p14:creationId xmlns:p14="http://schemas.microsoft.com/office/powerpoint/2010/main" val="1852409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29F4FEF-3F4E-4042-8E6D-C24E201FB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2B00B-F502-6A58-79FE-236698F46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365125"/>
            <a:ext cx="5105400" cy="2579692"/>
          </a:xfrm>
        </p:spPr>
        <p:txBody>
          <a:bodyPr anchor="b">
            <a:normAutofit/>
          </a:bodyPr>
          <a:lstStyle/>
          <a:p>
            <a:r>
              <a:rPr lang="en-US" dirty="0"/>
              <a:t>Community Events Hall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601AB21-D94E-E5F2-E7D0-87319F80C8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971"/>
          <a:stretch/>
        </p:blipFill>
        <p:spPr>
          <a:xfrm>
            <a:off x="20" y="10"/>
            <a:ext cx="6105116" cy="4191736"/>
          </a:xfrm>
          <a:custGeom>
            <a:avLst/>
            <a:gdLst/>
            <a:ahLst/>
            <a:cxnLst/>
            <a:rect l="l" t="t" r="r" b="b"/>
            <a:pathLst>
              <a:path w="6105136" h="4191746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007468" y="4190779"/>
                  <a:pt x="1790648" y="4201115"/>
                  <a:pt x="1535079" y="4190306"/>
                </a:cubicBez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D21D57-810A-2AD7-4BED-5F1D7D7009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336" r="15457" b="1"/>
          <a:stretch/>
        </p:blipFill>
        <p:spPr>
          <a:xfrm>
            <a:off x="462420" y="4304418"/>
            <a:ext cx="5414116" cy="2553582"/>
          </a:xfrm>
          <a:custGeom>
            <a:avLst/>
            <a:gdLst/>
            <a:ahLst/>
            <a:cxnLst/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4B58C-DBAD-BD37-99B6-E4338BEF792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248400" y="3124200"/>
            <a:ext cx="5105400" cy="3229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000" dirty="0"/>
              <a:t>Renovate classrooms to create a community kitchen and dining area for community events like Alumni dinners, anniversaries, class reunions, civic engagement meetings, and other meetings for partner agencies.  </a:t>
            </a:r>
          </a:p>
          <a:p>
            <a:pPr marL="0" indent="0">
              <a:buNone/>
            </a:pPr>
            <a:r>
              <a:rPr lang="en-US" sz="2000" dirty="0"/>
              <a:t>Events can be hosted by school culinary students.  Donations from businesses and individuals will be combined with grants to renovate.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216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5A5DADF-69A3-7366-9CCD-370AE7CEB8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37" r="13818" b="8655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5AC25B-99B5-4DBD-510E-C5941C61E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US" sz="2600"/>
              <a:t>Community Auditorium and Theater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AE5922-D142-FABD-694A-71F81098F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700" dirty="0"/>
              <a:t>Provide access to the community for events, community theater troupe, beauty pageants, Sweet Sixteen, larger meetings, and other events for community benefit.</a:t>
            </a:r>
          </a:p>
        </p:txBody>
      </p:sp>
    </p:spTree>
    <p:extLst>
      <p:ext uri="{BB962C8B-B14F-4D97-AF65-F5344CB8AC3E}">
        <p14:creationId xmlns:p14="http://schemas.microsoft.com/office/powerpoint/2010/main" val="1005513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CC8D984-5AC7-9335-32C8-32C0D12B08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56" r="4985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1540E2-6EA0-4ADB-C7F2-F04030FF9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Community Meeting Room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CC2EE1E-EAA8-FF61-BFF4-55E6DD401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Administrative Suite will become a large community meeting room for the District and Community.  </a:t>
            </a:r>
          </a:p>
        </p:txBody>
      </p:sp>
    </p:spTree>
    <p:extLst>
      <p:ext uri="{BB962C8B-B14F-4D97-AF65-F5344CB8AC3E}">
        <p14:creationId xmlns:p14="http://schemas.microsoft.com/office/powerpoint/2010/main" val="1733027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37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E850D-43E2-F27C-915F-CD61D7977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7" y="4551036"/>
            <a:ext cx="4284420" cy="1687143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Funding Opportunities</a:t>
            </a:r>
          </a:p>
        </p:txBody>
      </p:sp>
      <p:sp>
        <p:nvSpPr>
          <p:cNvPr id="73" name="Rectangle 39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E612E91-090C-5880-663B-5A9026EBBA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12032"/>
          <a:stretch/>
        </p:blipFill>
        <p:spPr>
          <a:xfrm>
            <a:off x="1155556" y="637762"/>
            <a:ext cx="9889765" cy="3579308"/>
          </a:xfrm>
          <a:prstGeom prst="rect">
            <a:avLst/>
          </a:prstGeom>
        </p:spPr>
      </p:pic>
      <p:sp>
        <p:nvSpPr>
          <p:cNvPr id="74" name="Rectangle 4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4650" y="4544112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ontent Placeholder 7">
            <a:extLst>
              <a:ext uri="{FF2B5EF4-FFF2-40B4-BE49-F238E27FC236}">
                <a16:creationId xmlns:a16="http://schemas.microsoft.com/office/drawing/2014/main" id="{21BBF850-056D-1B3B-42D6-3CA2DBBEB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4649" y="4750698"/>
            <a:ext cx="4310672" cy="14638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/>
              <a:t>Marianna High School Alumni Challenge</a:t>
            </a:r>
          </a:p>
          <a:p>
            <a:pPr marL="0" indent="0">
              <a:buNone/>
            </a:pPr>
            <a:r>
              <a:rPr lang="en-US" sz="1600"/>
              <a:t>Community Schools’ Challenge</a:t>
            </a:r>
          </a:p>
          <a:p>
            <a:pPr marL="0" indent="0">
              <a:buNone/>
            </a:pPr>
            <a:r>
              <a:rPr lang="en-US" sz="1600"/>
              <a:t>Grants</a:t>
            </a:r>
          </a:p>
          <a:p>
            <a:pPr marL="0" indent="0">
              <a:buNone/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513738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313</Words>
  <Application>Microsoft Office PowerPoint</Application>
  <PresentationFormat>Widescreen</PresentationFormat>
  <Paragraphs>31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Renovation Plans  </vt:lpstr>
      <vt:lpstr>History of Marianna High School </vt:lpstr>
      <vt:lpstr>Sports and Education History of Jackson County</vt:lpstr>
      <vt:lpstr>Hallway of Civic Excellence</vt:lpstr>
      <vt:lpstr>History and Civics Standards </vt:lpstr>
      <vt:lpstr>Museum Store and Classroom </vt:lpstr>
      <vt:lpstr>Community Events Hall</vt:lpstr>
      <vt:lpstr>Community Auditorium and Theater</vt:lpstr>
      <vt:lpstr>Community Meeting Room</vt:lpstr>
      <vt:lpstr>Funding Opportunities</vt:lpstr>
    </vt:vector>
  </TitlesOfParts>
  <Company>JCSB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KILTS</dc:creator>
  <cp:lastModifiedBy>MICHAEL KILTS</cp:lastModifiedBy>
  <cp:revision>1</cp:revision>
  <dcterms:created xsi:type="dcterms:W3CDTF">2024-09-30T18:01:08Z</dcterms:created>
  <dcterms:modified xsi:type="dcterms:W3CDTF">2024-11-04T15:24:30Z</dcterms:modified>
</cp:coreProperties>
</file>